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0" r:id="rId2"/>
    <p:sldId id="257" r:id="rId3"/>
    <p:sldId id="265" r:id="rId4"/>
    <p:sldId id="266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E44"/>
    <a:srgbClr val="7F0A45"/>
    <a:srgbClr val="A04775"/>
    <a:srgbClr val="A01D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20" y="57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2" d="100"/>
          <a:sy n="62" d="100"/>
        </p:scale>
        <p:origin x="3154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2699C-9585-4C89-9B66-8D40B05E0CCC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8A993-8FE0-4F20-862B-C563C694E51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6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0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9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75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Nivel</a:t>
            </a:r>
            <a:r>
              <a:rPr dirty="0"/>
              <a:t> de </a:t>
            </a:r>
            <a:r>
              <a:rPr dirty="0" err="1"/>
              <a:t>texto</a:t>
            </a:r>
            <a:r>
              <a:rPr dirty="0"/>
              <a:t> 1</a:t>
            </a:r>
          </a:p>
          <a:p>
            <a:pPr lvl="1"/>
            <a:r>
              <a:rPr dirty="0" err="1"/>
              <a:t>Nivel</a:t>
            </a:r>
            <a:r>
              <a:rPr dirty="0"/>
              <a:t> de </a:t>
            </a:r>
            <a:r>
              <a:rPr dirty="0" err="1"/>
              <a:t>texto</a:t>
            </a:r>
            <a:r>
              <a:rPr dirty="0"/>
              <a:t> 2</a:t>
            </a:r>
          </a:p>
          <a:p>
            <a:pPr lvl="2"/>
            <a:r>
              <a:rPr dirty="0" err="1"/>
              <a:t>Nivel</a:t>
            </a:r>
            <a:r>
              <a:rPr dirty="0"/>
              <a:t> de </a:t>
            </a:r>
            <a:r>
              <a:rPr dirty="0" err="1"/>
              <a:t>texto</a:t>
            </a:r>
            <a:r>
              <a:rPr dirty="0"/>
              <a:t> 3</a:t>
            </a:r>
          </a:p>
          <a:p>
            <a:pPr lvl="3"/>
            <a:r>
              <a:rPr dirty="0" err="1"/>
              <a:t>Nivel</a:t>
            </a:r>
            <a:r>
              <a:rPr dirty="0"/>
              <a:t> de </a:t>
            </a:r>
            <a:r>
              <a:rPr dirty="0" err="1"/>
              <a:t>texto</a:t>
            </a:r>
            <a:r>
              <a:rPr dirty="0"/>
              <a:t> 4</a:t>
            </a:r>
          </a:p>
          <a:p>
            <a:pPr lvl="4"/>
            <a:r>
              <a:rPr dirty="0" err="1"/>
              <a:t>Nivel</a:t>
            </a:r>
            <a:r>
              <a:rPr dirty="0"/>
              <a:t> de </a:t>
            </a:r>
            <a:r>
              <a:rPr dirty="0" err="1"/>
              <a:t>texto</a:t>
            </a:r>
            <a:r>
              <a:rPr dirty="0"/>
              <a:t>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68406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7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0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6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3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0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9CE2D3-A1D1-42DA-AD99-281E7E8DAFFA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F0CE08-157E-4B37-A618-747AFFD9DA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8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8" t="17437" r="15499" b="13081"/>
          <a:stretch/>
        </p:blipFill>
        <p:spPr>
          <a:xfrm>
            <a:off x="690452" y="250159"/>
            <a:ext cx="6046237" cy="1147665"/>
          </a:xfrm>
          <a:prstGeom prst="rect">
            <a:avLst/>
          </a:prstGeom>
        </p:spPr>
      </p:pic>
      <p:sp>
        <p:nvSpPr>
          <p:cNvPr id="2" name="Rectángulo 1"/>
          <p:cNvSpPr/>
          <p:nvPr userDrawn="1"/>
        </p:nvSpPr>
        <p:spPr>
          <a:xfrm>
            <a:off x="7007294" y="539407"/>
            <a:ext cx="4130351" cy="569168"/>
          </a:xfrm>
          <a:prstGeom prst="rect">
            <a:avLst/>
          </a:prstGeom>
          <a:solidFill>
            <a:srgbClr val="7F0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latin typeface="Albertus Medium" panose="020E0602030304020304" pitchFamily="34" charset="0"/>
              </a:rPr>
              <a:t>UNIDAD DE TRANSPARENCIA</a:t>
            </a:r>
          </a:p>
          <a:p>
            <a:pPr algn="ctr"/>
            <a:r>
              <a:rPr lang="es-ES" sz="1200" b="1" dirty="0" smtClean="0">
                <a:latin typeface="Albertus Medium" panose="020E0602030304020304" pitchFamily="34" charset="0"/>
              </a:rPr>
              <a:t>DEL</a:t>
            </a:r>
            <a:r>
              <a:rPr lang="es-ES" sz="1200" b="1" baseline="0" dirty="0" smtClean="0">
                <a:latin typeface="Albertus Medium" panose="020E0602030304020304" pitchFamily="34" charset="0"/>
              </a:rPr>
              <a:t> INSTITUTO POLITÉCNICO NACIONAL</a:t>
            </a:r>
            <a:endParaRPr lang="en-US" sz="1200" b="1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1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home.inai.org.mx/wp-content/documentos/DPDP/ProcedimientoARCO.pdf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1087120" y="1801798"/>
            <a:ext cx="10017760" cy="4013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4" name="Picture 4" descr="Entrar botón | Icono Grat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056" y="2279318"/>
            <a:ext cx="1217611" cy="12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PNG y SVG de documento con fondo transparente para descarg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035" y="2285743"/>
            <a:ext cx="1442236" cy="144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ancelar - Iconos gratis de señal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775" y="2279318"/>
            <a:ext cx="1148080" cy="114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7359" y="2149929"/>
            <a:ext cx="1165709" cy="1165709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087120" y="4961558"/>
            <a:ext cx="10017760" cy="548640"/>
          </a:xfrm>
          <a:prstGeom prst="rect">
            <a:avLst/>
          </a:prstGeom>
          <a:solidFill>
            <a:srgbClr val="7F0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lbertus Medium" panose="020E0602030304020304" pitchFamily="34" charset="0"/>
              </a:rPr>
              <a:t>                Consulta </a:t>
            </a:r>
            <a:r>
              <a:rPr lang="es-ES" dirty="0" smtClean="0">
                <a:latin typeface="Albertus Medium" panose="020E0602030304020304" pitchFamily="34" charset="0"/>
                <a:hlinkClick r:id="rId6"/>
              </a:rPr>
              <a:t>aquí</a:t>
            </a:r>
            <a:r>
              <a:rPr lang="es-ES" dirty="0" smtClean="0">
                <a:latin typeface="Albertus Medium" panose="020E0602030304020304" pitchFamily="34" charset="0"/>
              </a:rPr>
              <a:t> la guía para ejercer los derechos ARCO</a:t>
            </a:r>
            <a:endParaRPr lang="en-US" dirty="0">
              <a:latin typeface="Albertus Medium" panose="020E06020303040203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5407379" y="623183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lbertus Medium" panose="020E0602030304020304" pitchFamily="34" charset="0"/>
              </a:rPr>
              <a:t>www.ipn.mx</a:t>
            </a:r>
            <a:endParaRPr lang="en-US" dirty="0">
              <a:latin typeface="Albertus Medium" panose="020E06020303040203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517775" y="3560700"/>
            <a:ext cx="827471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ES" sz="8000" dirty="0" smtClean="0">
                <a:latin typeface="Albertus Medium" panose="020E0602030304020304" pitchFamily="34" charset="0"/>
              </a:rPr>
              <a:t>R</a:t>
            </a:r>
            <a:endParaRPr lang="en-US" sz="8000" dirty="0">
              <a:latin typeface="Albertus Medium" panose="020E06020303040203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135221" y="3574722"/>
            <a:ext cx="1003801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ES" sz="8000" dirty="0" smtClean="0">
                <a:latin typeface="Albertus Medium" panose="020E0602030304020304" pitchFamily="34" charset="0"/>
              </a:rPr>
              <a:t>A</a:t>
            </a:r>
            <a:endParaRPr lang="en-US" sz="8000" dirty="0">
              <a:latin typeface="Albertus Medium" panose="020E06020303040203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7159034" y="3554299"/>
            <a:ext cx="885179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ES" sz="8000" dirty="0" smtClean="0">
                <a:latin typeface="Albertus Medium" panose="020E0602030304020304" pitchFamily="34" charset="0"/>
              </a:rPr>
              <a:t>C</a:t>
            </a:r>
            <a:endParaRPr lang="en-US" sz="8000" dirty="0">
              <a:latin typeface="Albertus Medium" panose="020E06020303040203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9557739" y="3541599"/>
            <a:ext cx="1074333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ES" sz="8000" dirty="0" smtClean="0">
                <a:latin typeface="Albertus Medium" panose="020E0602030304020304" pitchFamily="34" charset="0"/>
              </a:rPr>
              <a:t>O</a:t>
            </a:r>
            <a:endParaRPr lang="en-US" sz="8000" dirty="0">
              <a:latin typeface="Albertus Medium" panose="020E06020303040203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150" y="5024127"/>
            <a:ext cx="381743" cy="38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00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665389" y="1511858"/>
            <a:ext cx="2270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Albertus Medium" panose="020E0602030304020304" pitchFamily="34" charset="0"/>
              </a:rPr>
              <a:t>Recuerda que…</a:t>
            </a:r>
            <a:endParaRPr lang="en-US" sz="2400" b="1" dirty="0">
              <a:latin typeface="Albertus Medium" panose="020E06020303040203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3747197" y="3806761"/>
            <a:ext cx="1501632" cy="146115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50" dirty="0" smtClean="0">
              <a:solidFill>
                <a:schemeClr val="tx1"/>
              </a:solidFill>
              <a:latin typeface="Albertus Medium" panose="020E0602030304020304" pitchFamily="34" charset="0"/>
            </a:endParaRPr>
          </a:p>
          <a:p>
            <a:pPr algn="ctr"/>
            <a:endParaRPr lang="es-ES" sz="1050" dirty="0">
              <a:solidFill>
                <a:schemeClr val="tx1"/>
              </a:solidFill>
              <a:latin typeface="Albertus Medium" panose="020E0602030304020304" pitchFamily="34" charset="0"/>
            </a:endParaRPr>
          </a:p>
          <a:p>
            <a:pPr algn="ctr"/>
            <a:r>
              <a:rPr lang="es-ES" sz="1600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2</a:t>
            </a:r>
          </a:p>
          <a:p>
            <a:pPr algn="ctr"/>
            <a:endParaRPr lang="es-ES" sz="1100" dirty="0">
              <a:solidFill>
                <a:schemeClr val="tx1"/>
              </a:solidFill>
              <a:latin typeface="Albertus Medium" panose="020E0602030304020304" pitchFamily="34" charset="0"/>
            </a:endParaRPr>
          </a:p>
          <a:p>
            <a:pPr algn="ctr"/>
            <a:r>
              <a:rPr lang="es-ES" sz="1100" dirty="0" smtClean="0">
                <a:solidFill>
                  <a:schemeClr val="tx1"/>
                </a:solidFill>
                <a:latin typeface="Albertus Medium" panose="020E0602030304020304" pitchFamily="34" charset="0"/>
              </a:rPr>
              <a:t>PASAPORTE</a:t>
            </a:r>
            <a:endParaRPr lang="en-US" sz="1100" dirty="0">
              <a:solidFill>
                <a:schemeClr val="tx1"/>
              </a:solidFill>
              <a:latin typeface="Albertus Medium" panose="020E06020303040203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64"/>
          <a:stretch/>
        </p:blipFill>
        <p:spPr>
          <a:xfrm rot="3682242">
            <a:off x="3665979" y="2871005"/>
            <a:ext cx="1795360" cy="1548244"/>
          </a:xfrm>
          <a:prstGeom prst="rect">
            <a:avLst/>
          </a:prstGeom>
        </p:spPr>
      </p:pic>
      <p:sp>
        <p:nvSpPr>
          <p:cNvPr id="16" name="Elipse 15"/>
          <p:cNvSpPr/>
          <p:nvPr/>
        </p:nvSpPr>
        <p:spPr>
          <a:xfrm>
            <a:off x="6290420" y="3806760"/>
            <a:ext cx="1501632" cy="146115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3</a:t>
            </a:r>
          </a:p>
          <a:p>
            <a:pPr algn="ctr"/>
            <a:endParaRPr lang="es-ES" sz="1200" dirty="0">
              <a:solidFill>
                <a:schemeClr val="tx1"/>
              </a:solidFill>
              <a:latin typeface="Albertus Medium" panose="020E0602030304020304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lbertus Medium" panose="020E0602030304020304" pitchFamily="34" charset="0"/>
              </a:rPr>
              <a:t>CÉDULA CON FOTO</a:t>
            </a:r>
            <a:endParaRPr lang="en-US" sz="1200" dirty="0">
              <a:solidFill>
                <a:schemeClr val="tx1"/>
              </a:solidFill>
              <a:latin typeface="Albertus Medium" panose="020E0602030304020304" pitchFamily="34" charset="0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041565" y="3806760"/>
            <a:ext cx="1501632" cy="146115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1</a:t>
            </a:r>
          </a:p>
          <a:p>
            <a:pPr algn="ctr"/>
            <a:endParaRPr lang="es-ES" sz="1200" dirty="0">
              <a:solidFill>
                <a:schemeClr val="tx1"/>
              </a:solidFill>
              <a:latin typeface="Albertus Medium" panose="020E0602030304020304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Albertus Medium" panose="020E0602030304020304" pitchFamily="34" charset="0"/>
              </a:rPr>
              <a:t>INE</a:t>
            </a:r>
            <a:endParaRPr lang="en-US" sz="1200" dirty="0">
              <a:solidFill>
                <a:schemeClr val="tx1"/>
              </a:solidFill>
              <a:latin typeface="Albertus Medium" panose="020E0602030304020304" pitchFamily="34" charset="0"/>
            </a:endParaRPr>
          </a:p>
        </p:txBody>
      </p:sp>
      <p:pic>
        <p:nvPicPr>
          <p:cNvPr id="21" name="Picture 2" descr="Hombre de negocios de papel de los datos personales | Icono Gra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078" y="3066299"/>
            <a:ext cx="1157656" cy="115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339,270 Dedo Señalando Imágenes y Fotos - 123R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772" y="1973523"/>
            <a:ext cx="3388137" cy="380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Datos de usuario femeninos con la imagen personal | Icono Grati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96" y="3058284"/>
            <a:ext cx="1261044" cy="1261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751900" y="2067789"/>
            <a:ext cx="8412420" cy="952109"/>
          </a:xfrm>
          <a:prstGeom prst="rect">
            <a:avLst/>
          </a:prstGeom>
          <a:solidFill>
            <a:srgbClr val="7F0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dirty="0">
              <a:latin typeface="Albertus Medium" panose="020E0602030304020304" pitchFamily="34" charset="0"/>
            </a:endParaRPr>
          </a:p>
          <a:p>
            <a:pPr algn="just"/>
            <a:r>
              <a:rPr lang="es-MX" dirty="0" smtClean="0">
                <a:latin typeface="Albertus Medium" panose="020E0602030304020304" pitchFamily="34" charset="0"/>
              </a:rPr>
              <a:t>Para </a:t>
            </a:r>
            <a:r>
              <a:rPr lang="es-MX" dirty="0">
                <a:latin typeface="Albertus Medium" panose="020E0602030304020304" pitchFamily="34" charset="0"/>
              </a:rPr>
              <a:t>el ejercicio de los derechos ARCO es necesario acreditar tu personalidad con </a:t>
            </a:r>
            <a:r>
              <a:rPr lang="es-MX" dirty="0" smtClean="0">
                <a:latin typeface="Albertus Medium" panose="020E0602030304020304" pitchFamily="34" charset="0"/>
              </a:rPr>
              <a:t>alguna identificación oficial, dentro de las cuales pueden ser:</a:t>
            </a:r>
            <a:endParaRPr lang="es-MX" dirty="0">
              <a:latin typeface="Albertus Medium" panose="020E0602030304020304" pitchFamily="34" charset="0"/>
            </a:endParaRPr>
          </a:p>
          <a:p>
            <a:pPr algn="just"/>
            <a:endParaRPr lang="en-US" dirty="0">
              <a:latin typeface="Albertus Medium" panose="020E06020303040203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407379" y="623183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lbertus Medium" panose="020E0602030304020304" pitchFamily="34" charset="0"/>
              </a:rPr>
              <a:t>www.ipn.mx</a:t>
            </a:r>
            <a:endParaRPr lang="en-US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8786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169980" y="2081196"/>
            <a:ext cx="8412420" cy="642785"/>
          </a:xfrm>
          <a:prstGeom prst="rect">
            <a:avLst/>
          </a:prstGeom>
          <a:solidFill>
            <a:srgbClr val="7F0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lbertus Medium" panose="020E0602030304020304" pitchFamily="34" charset="0"/>
              </a:rPr>
              <a:t>Toda solicitud deberá contener la siguiente información:</a:t>
            </a:r>
            <a:endParaRPr lang="en-US" dirty="0">
              <a:latin typeface="Albertus Medium" panose="020E06020303040203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210620" y="3110120"/>
            <a:ext cx="8371780" cy="27533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>
              <a:solidFill>
                <a:srgbClr val="7F0A45"/>
              </a:solidFill>
              <a:latin typeface="Albertus Medium" panose="020E06020303040203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Nombre del titular de datos personales.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Documentos que acrediten la identidad del titular.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En su caso, nombre del representante del titular y documentos para acreditar su identidad y personalidad.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Domicilio o medio para recibir notificaciones</a:t>
            </a:r>
          </a:p>
          <a:p>
            <a:endParaRPr lang="en-US" dirty="0">
              <a:solidFill>
                <a:srgbClr val="7F0A45"/>
              </a:solidFill>
              <a:latin typeface="Albertus Medium" panose="020E0602030304020304" pitchFamily="34" charset="0"/>
            </a:endParaRPr>
          </a:p>
        </p:txBody>
      </p:sp>
      <p:sp>
        <p:nvSpPr>
          <p:cNvPr id="3" name="Pentágono 2"/>
          <p:cNvSpPr/>
          <p:nvPr/>
        </p:nvSpPr>
        <p:spPr>
          <a:xfrm>
            <a:off x="589280" y="2081197"/>
            <a:ext cx="2580700" cy="642784"/>
          </a:xfrm>
          <a:prstGeom prst="homePlat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lbertus Medium" panose="020E0602030304020304" pitchFamily="34" charset="0"/>
              </a:rPr>
              <a:t>IMPORTANTE</a:t>
            </a:r>
            <a:endParaRPr lang="en-US" dirty="0">
              <a:latin typeface="Albertus Medium" panose="020E0602030304020304" pitchFamily="34" charset="0"/>
            </a:endParaRPr>
          </a:p>
        </p:txBody>
      </p:sp>
      <p:pic>
        <p:nvPicPr>
          <p:cNvPr id="14" name="Picture 2" descr="Consentimiento - Iconos gratis de seguri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28" y="3229843"/>
            <a:ext cx="2250409" cy="225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5407379" y="623183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lbertus Medium" panose="020E0602030304020304" pitchFamily="34" charset="0"/>
              </a:rPr>
              <a:t>www.ipn.mx</a:t>
            </a:r>
            <a:endParaRPr lang="en-US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19489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169980" y="2081196"/>
            <a:ext cx="8412420" cy="642785"/>
          </a:xfrm>
          <a:prstGeom prst="rect">
            <a:avLst/>
          </a:prstGeom>
          <a:solidFill>
            <a:srgbClr val="7F0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lbertus Medium" panose="020E0602030304020304" pitchFamily="34" charset="0"/>
              </a:rPr>
              <a:t>Toda solicitud deberá contener la siguiente información:</a:t>
            </a:r>
            <a:endParaRPr lang="en-US" dirty="0">
              <a:latin typeface="Albertus Medium" panose="020E06020303040203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210620" y="3110120"/>
            <a:ext cx="8371780" cy="27533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>
              <a:solidFill>
                <a:srgbClr val="7F0A45"/>
              </a:solidFill>
              <a:latin typeface="Albertus Medium" panose="020E06020303040203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Descripción clara y precisa de los datos personales que se quieren rectificar, cancelar u oponerse a su tratamiento.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Descripción del derecho que se quiere ejercer o de lo que solicita el titular.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En su caso, documentos o información que faciliten la localización de los datos personales, entre ella, el área responsable del tratamiento.</a:t>
            </a:r>
          </a:p>
          <a:p>
            <a:endParaRPr lang="en-US" dirty="0">
              <a:solidFill>
                <a:srgbClr val="7F0A45"/>
              </a:solidFill>
              <a:latin typeface="Albertus Medium" panose="020E0602030304020304" pitchFamily="34" charset="0"/>
            </a:endParaRPr>
          </a:p>
        </p:txBody>
      </p:sp>
      <p:sp>
        <p:nvSpPr>
          <p:cNvPr id="3" name="Pentágono 2"/>
          <p:cNvSpPr/>
          <p:nvPr/>
        </p:nvSpPr>
        <p:spPr>
          <a:xfrm>
            <a:off x="589280" y="2081197"/>
            <a:ext cx="2580700" cy="642784"/>
          </a:xfrm>
          <a:prstGeom prst="homePlat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lbertus Medium" panose="020E0602030304020304" pitchFamily="34" charset="0"/>
              </a:rPr>
              <a:t>IMPORTANTE</a:t>
            </a:r>
            <a:endParaRPr lang="en-US" dirty="0">
              <a:latin typeface="Albertus Medium" panose="020E0602030304020304" pitchFamily="34" charset="0"/>
            </a:endParaRPr>
          </a:p>
        </p:txBody>
      </p:sp>
      <p:pic>
        <p:nvPicPr>
          <p:cNvPr id="14" name="Picture 2" descr="Consentimiento - Iconos gratis de seguri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28" y="3229843"/>
            <a:ext cx="2250409" cy="225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5407379" y="623183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lbertus Medium" panose="020E0602030304020304" pitchFamily="34" charset="0"/>
              </a:rPr>
              <a:t>www.ipn.mx</a:t>
            </a:r>
            <a:endParaRPr lang="en-US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4467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ángulo 69"/>
          <p:cNvSpPr/>
          <p:nvPr/>
        </p:nvSpPr>
        <p:spPr>
          <a:xfrm>
            <a:off x="0" y="1643605"/>
            <a:ext cx="12192000" cy="41668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Entrar botón | Icono Grat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472" y="2838139"/>
            <a:ext cx="1217611" cy="12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622282" y="4081414"/>
            <a:ext cx="1003801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ES" sz="8000" dirty="0" smtClean="0">
                <a:latin typeface="Montserrat Alternates SemiBold" panose="00000700000000000000" pitchFamily="50" charset="0"/>
              </a:rPr>
              <a:t>A</a:t>
            </a:r>
            <a:endParaRPr lang="en-US" sz="8000" dirty="0">
              <a:latin typeface="Montserrat Alternates SemiBold" panose="00000700000000000000" pitchFamily="50" charset="0"/>
            </a:endParaRPr>
          </a:p>
        </p:txBody>
      </p:sp>
      <p:grpSp>
        <p:nvGrpSpPr>
          <p:cNvPr id="41" name="Google Shape;725;p50"/>
          <p:cNvGrpSpPr/>
          <p:nvPr/>
        </p:nvGrpSpPr>
        <p:grpSpPr>
          <a:xfrm>
            <a:off x="2907620" y="3546536"/>
            <a:ext cx="3188380" cy="1580304"/>
            <a:chOff x="3166750" y="2814925"/>
            <a:chExt cx="2981075" cy="1500100"/>
          </a:xfrm>
        </p:grpSpPr>
        <p:sp>
          <p:nvSpPr>
            <p:cNvPr id="42" name="Google Shape;726;p50"/>
            <p:cNvSpPr/>
            <p:nvPr/>
          </p:nvSpPr>
          <p:spPr>
            <a:xfrm>
              <a:off x="5011750" y="3491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727;p50"/>
            <p:cNvSpPr/>
            <p:nvPr/>
          </p:nvSpPr>
          <p:spPr>
            <a:xfrm>
              <a:off x="4269350" y="3970725"/>
              <a:ext cx="1878475" cy="341975"/>
            </a:xfrm>
            <a:custGeom>
              <a:avLst/>
              <a:gdLst/>
              <a:ahLst/>
              <a:cxnLst/>
              <a:rect l="l" t="t" r="r" b="b"/>
              <a:pathLst>
                <a:path w="75139" h="13679" extrusionOk="0">
                  <a:moveTo>
                    <a:pt x="6839" y="0"/>
                  </a:moveTo>
                  <a:cubicBezTo>
                    <a:pt x="4955" y="0"/>
                    <a:pt x="3253" y="760"/>
                    <a:pt x="2006" y="2006"/>
                  </a:cubicBezTo>
                  <a:cubicBezTo>
                    <a:pt x="760" y="3252"/>
                    <a:pt x="0" y="4955"/>
                    <a:pt x="0" y="6839"/>
                  </a:cubicBezTo>
                  <a:cubicBezTo>
                    <a:pt x="0" y="10638"/>
                    <a:pt x="3070" y="13678"/>
                    <a:pt x="6839" y="13678"/>
                  </a:cubicBezTo>
                  <a:lnTo>
                    <a:pt x="75138" y="13678"/>
                  </a:lnTo>
                  <a:lnTo>
                    <a:pt x="75138" y="12006"/>
                  </a:lnTo>
                  <a:cubicBezTo>
                    <a:pt x="73923" y="8572"/>
                    <a:pt x="73923" y="5137"/>
                    <a:pt x="75138" y="1702"/>
                  </a:cubicBezTo>
                  <a:lnTo>
                    <a:pt x="75138" y="0"/>
                  </a:ln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728;p50"/>
            <p:cNvSpPr/>
            <p:nvPr/>
          </p:nvSpPr>
          <p:spPr>
            <a:xfrm>
              <a:off x="5245800" y="3970725"/>
              <a:ext cx="902025" cy="341975"/>
            </a:xfrm>
            <a:custGeom>
              <a:avLst/>
              <a:gdLst/>
              <a:ahLst/>
              <a:cxnLst/>
              <a:rect l="l" t="t" r="r" b="b"/>
              <a:pathLst>
                <a:path w="36081" h="13679" extrusionOk="0">
                  <a:moveTo>
                    <a:pt x="3283" y="0"/>
                  </a:moveTo>
                  <a:cubicBezTo>
                    <a:pt x="2372" y="0"/>
                    <a:pt x="1551" y="760"/>
                    <a:pt x="943" y="2006"/>
                  </a:cubicBezTo>
                  <a:cubicBezTo>
                    <a:pt x="365" y="3252"/>
                    <a:pt x="1" y="4955"/>
                    <a:pt x="1" y="6839"/>
                  </a:cubicBezTo>
                  <a:cubicBezTo>
                    <a:pt x="1" y="10638"/>
                    <a:pt x="1460" y="13678"/>
                    <a:pt x="3283" y="13678"/>
                  </a:cubicBezTo>
                  <a:lnTo>
                    <a:pt x="36080" y="13678"/>
                  </a:lnTo>
                  <a:lnTo>
                    <a:pt x="36080" y="12006"/>
                  </a:lnTo>
                  <a:cubicBezTo>
                    <a:pt x="34865" y="8572"/>
                    <a:pt x="34865" y="5137"/>
                    <a:pt x="36080" y="1702"/>
                  </a:cubicBezTo>
                  <a:lnTo>
                    <a:pt x="36080" y="0"/>
                  </a:ln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729;p50"/>
            <p:cNvSpPr/>
            <p:nvPr/>
          </p:nvSpPr>
          <p:spPr>
            <a:xfrm>
              <a:off x="5355225" y="4023900"/>
              <a:ext cx="625425" cy="8400"/>
            </a:xfrm>
            <a:custGeom>
              <a:avLst/>
              <a:gdLst/>
              <a:ahLst/>
              <a:cxnLst/>
              <a:rect l="l" t="t" r="r" b="b"/>
              <a:pathLst>
                <a:path w="25017" h="336" extrusionOk="0">
                  <a:moveTo>
                    <a:pt x="669" y="1"/>
                  </a:moveTo>
                  <a:cubicBezTo>
                    <a:pt x="426" y="92"/>
                    <a:pt x="213" y="213"/>
                    <a:pt x="1" y="335"/>
                  </a:cubicBezTo>
                  <a:lnTo>
                    <a:pt x="24834" y="335"/>
                  </a:lnTo>
                  <a:cubicBezTo>
                    <a:pt x="24925" y="335"/>
                    <a:pt x="25016" y="244"/>
                    <a:pt x="25016" y="153"/>
                  </a:cubicBezTo>
                  <a:cubicBezTo>
                    <a:pt x="25016" y="62"/>
                    <a:pt x="24925" y="1"/>
                    <a:pt x="24834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730;p50"/>
            <p:cNvSpPr/>
            <p:nvPr/>
          </p:nvSpPr>
          <p:spPr>
            <a:xfrm>
              <a:off x="3830125" y="3656125"/>
              <a:ext cx="200625" cy="624650"/>
            </a:xfrm>
            <a:custGeom>
              <a:avLst/>
              <a:gdLst/>
              <a:ahLst/>
              <a:cxnLst/>
              <a:rect l="l" t="t" r="r" b="b"/>
              <a:pathLst>
                <a:path w="8025" h="24986" extrusionOk="0">
                  <a:moveTo>
                    <a:pt x="4134" y="0"/>
                  </a:moveTo>
                  <a:lnTo>
                    <a:pt x="1915" y="13314"/>
                  </a:lnTo>
                  <a:lnTo>
                    <a:pt x="1156" y="17873"/>
                  </a:lnTo>
                  <a:lnTo>
                    <a:pt x="1064" y="18420"/>
                  </a:lnTo>
                  <a:lnTo>
                    <a:pt x="0" y="24803"/>
                  </a:lnTo>
                  <a:lnTo>
                    <a:pt x="7235" y="24985"/>
                  </a:lnTo>
                  <a:cubicBezTo>
                    <a:pt x="7235" y="24985"/>
                    <a:pt x="7447" y="21915"/>
                    <a:pt x="7630" y="18177"/>
                  </a:cubicBezTo>
                  <a:cubicBezTo>
                    <a:pt x="7660" y="17721"/>
                    <a:pt x="7660" y="17265"/>
                    <a:pt x="7691" y="16809"/>
                  </a:cubicBezTo>
                  <a:cubicBezTo>
                    <a:pt x="7751" y="15411"/>
                    <a:pt x="7843" y="13982"/>
                    <a:pt x="7873" y="12614"/>
                  </a:cubicBezTo>
                  <a:cubicBezTo>
                    <a:pt x="7995" y="9909"/>
                    <a:pt x="8025" y="7478"/>
                    <a:pt x="7964" y="6019"/>
                  </a:cubicBezTo>
                  <a:cubicBezTo>
                    <a:pt x="7782" y="1520"/>
                    <a:pt x="4134" y="0"/>
                    <a:pt x="4134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731;p50"/>
            <p:cNvSpPr/>
            <p:nvPr/>
          </p:nvSpPr>
          <p:spPr>
            <a:xfrm>
              <a:off x="3859000" y="3656125"/>
              <a:ext cx="183925" cy="446825"/>
            </a:xfrm>
            <a:custGeom>
              <a:avLst/>
              <a:gdLst/>
              <a:ahLst/>
              <a:cxnLst/>
              <a:rect l="l" t="t" r="r" b="b"/>
              <a:pathLst>
                <a:path w="7357" h="17873" extrusionOk="0">
                  <a:moveTo>
                    <a:pt x="2979" y="0"/>
                  </a:moveTo>
                  <a:lnTo>
                    <a:pt x="1" y="17873"/>
                  </a:lnTo>
                  <a:cubicBezTo>
                    <a:pt x="1642" y="17842"/>
                    <a:pt x="4894" y="17387"/>
                    <a:pt x="7144" y="16596"/>
                  </a:cubicBezTo>
                  <a:cubicBezTo>
                    <a:pt x="7356" y="12523"/>
                    <a:pt x="6900" y="8207"/>
                    <a:pt x="6809" y="6019"/>
                  </a:cubicBezTo>
                  <a:cubicBezTo>
                    <a:pt x="6627" y="1520"/>
                    <a:pt x="2979" y="0"/>
                    <a:pt x="2979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732;p50"/>
            <p:cNvSpPr/>
            <p:nvPr/>
          </p:nvSpPr>
          <p:spPr>
            <a:xfrm>
              <a:off x="3583150" y="3466150"/>
              <a:ext cx="307800" cy="340650"/>
            </a:xfrm>
            <a:custGeom>
              <a:avLst/>
              <a:gdLst/>
              <a:ahLst/>
              <a:cxnLst/>
              <a:rect l="l" t="t" r="r" b="b"/>
              <a:pathLst>
                <a:path w="12312" h="13626" extrusionOk="0">
                  <a:moveTo>
                    <a:pt x="4895" y="0"/>
                  </a:moveTo>
                  <a:cubicBezTo>
                    <a:pt x="4895" y="61"/>
                    <a:pt x="4803" y="335"/>
                    <a:pt x="4682" y="730"/>
                  </a:cubicBezTo>
                  <a:cubicBezTo>
                    <a:pt x="4560" y="1064"/>
                    <a:pt x="4439" y="1459"/>
                    <a:pt x="4287" y="1885"/>
                  </a:cubicBezTo>
                  <a:cubicBezTo>
                    <a:pt x="3740" y="3374"/>
                    <a:pt x="3071" y="5228"/>
                    <a:pt x="3071" y="5228"/>
                  </a:cubicBezTo>
                  <a:cubicBezTo>
                    <a:pt x="3071" y="5228"/>
                    <a:pt x="1673" y="5563"/>
                    <a:pt x="1" y="6231"/>
                  </a:cubicBezTo>
                  <a:cubicBezTo>
                    <a:pt x="1280" y="8284"/>
                    <a:pt x="4713" y="13625"/>
                    <a:pt x="6939" y="13625"/>
                  </a:cubicBezTo>
                  <a:cubicBezTo>
                    <a:pt x="6987" y="13625"/>
                    <a:pt x="7036" y="13623"/>
                    <a:pt x="7083" y="13618"/>
                  </a:cubicBezTo>
                  <a:cubicBezTo>
                    <a:pt x="9484" y="13314"/>
                    <a:pt x="12311" y="10335"/>
                    <a:pt x="12311" y="6809"/>
                  </a:cubicBezTo>
                  <a:cubicBezTo>
                    <a:pt x="11582" y="6535"/>
                    <a:pt x="10974" y="6414"/>
                    <a:pt x="10974" y="6414"/>
                  </a:cubicBezTo>
                  <a:lnTo>
                    <a:pt x="11217" y="5411"/>
                  </a:lnTo>
                  <a:lnTo>
                    <a:pt x="11977" y="2432"/>
                  </a:lnTo>
                  <a:lnTo>
                    <a:pt x="12007" y="2219"/>
                  </a:lnTo>
                  <a:lnTo>
                    <a:pt x="4895" y="0"/>
                  </a:ln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733;p50"/>
            <p:cNvSpPr/>
            <p:nvPr/>
          </p:nvSpPr>
          <p:spPr>
            <a:xfrm>
              <a:off x="3491225" y="2814925"/>
              <a:ext cx="323725" cy="323725"/>
            </a:xfrm>
            <a:custGeom>
              <a:avLst/>
              <a:gdLst/>
              <a:ahLst/>
              <a:cxnLst/>
              <a:rect l="l" t="t" r="r" b="b"/>
              <a:pathLst>
                <a:path w="12949" h="12949" extrusionOk="0">
                  <a:moveTo>
                    <a:pt x="6474" y="0"/>
                  </a:moveTo>
                  <a:cubicBezTo>
                    <a:pt x="4073" y="0"/>
                    <a:pt x="2006" y="1277"/>
                    <a:pt x="881" y="3222"/>
                  </a:cubicBezTo>
                  <a:cubicBezTo>
                    <a:pt x="304" y="4165"/>
                    <a:pt x="0" y="5289"/>
                    <a:pt x="0" y="6475"/>
                  </a:cubicBezTo>
                  <a:cubicBezTo>
                    <a:pt x="0" y="10031"/>
                    <a:pt x="2888" y="12949"/>
                    <a:pt x="6474" y="12949"/>
                  </a:cubicBezTo>
                  <a:cubicBezTo>
                    <a:pt x="10061" y="12949"/>
                    <a:pt x="12949" y="10031"/>
                    <a:pt x="12949" y="6475"/>
                  </a:cubicBezTo>
                  <a:cubicBezTo>
                    <a:pt x="12949" y="6414"/>
                    <a:pt x="12949" y="6353"/>
                    <a:pt x="12949" y="6323"/>
                  </a:cubicBezTo>
                  <a:cubicBezTo>
                    <a:pt x="12857" y="2797"/>
                    <a:pt x="10000" y="0"/>
                    <a:pt x="6474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734;p50"/>
            <p:cNvSpPr/>
            <p:nvPr/>
          </p:nvSpPr>
          <p:spPr>
            <a:xfrm>
              <a:off x="3623425" y="3003975"/>
              <a:ext cx="248525" cy="171150"/>
            </a:xfrm>
            <a:custGeom>
              <a:avLst/>
              <a:gdLst/>
              <a:ahLst/>
              <a:cxnLst/>
              <a:rect l="l" t="t" r="r" b="b"/>
              <a:pathLst>
                <a:path w="9941" h="6846" extrusionOk="0">
                  <a:moveTo>
                    <a:pt x="7356" y="0"/>
                  </a:moveTo>
                  <a:cubicBezTo>
                    <a:pt x="6151" y="0"/>
                    <a:pt x="4663" y="482"/>
                    <a:pt x="3162" y="2013"/>
                  </a:cubicBezTo>
                  <a:cubicBezTo>
                    <a:pt x="1" y="5204"/>
                    <a:pt x="1916" y="6846"/>
                    <a:pt x="1916" y="6846"/>
                  </a:cubicBezTo>
                  <a:lnTo>
                    <a:pt x="9940" y="980"/>
                  </a:lnTo>
                  <a:cubicBezTo>
                    <a:pt x="9640" y="568"/>
                    <a:pt x="8664" y="0"/>
                    <a:pt x="7356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735;p50"/>
            <p:cNvSpPr/>
            <p:nvPr/>
          </p:nvSpPr>
          <p:spPr>
            <a:xfrm>
              <a:off x="3993500" y="3346100"/>
              <a:ext cx="163400" cy="110175"/>
            </a:xfrm>
            <a:custGeom>
              <a:avLst/>
              <a:gdLst/>
              <a:ahLst/>
              <a:cxnLst/>
              <a:rect l="l" t="t" r="r" b="b"/>
              <a:pathLst>
                <a:path w="6536" h="4407" extrusionOk="0">
                  <a:moveTo>
                    <a:pt x="3777" y="1"/>
                  </a:moveTo>
                  <a:cubicBezTo>
                    <a:pt x="3452" y="1"/>
                    <a:pt x="3112" y="40"/>
                    <a:pt x="2767" y="121"/>
                  </a:cubicBezTo>
                  <a:cubicBezTo>
                    <a:pt x="1125" y="517"/>
                    <a:pt x="1" y="1763"/>
                    <a:pt x="274" y="2918"/>
                  </a:cubicBezTo>
                  <a:cubicBezTo>
                    <a:pt x="515" y="3834"/>
                    <a:pt x="1541" y="4406"/>
                    <a:pt x="2774" y="4406"/>
                  </a:cubicBezTo>
                  <a:cubicBezTo>
                    <a:pt x="3095" y="4406"/>
                    <a:pt x="3430" y="4367"/>
                    <a:pt x="3770" y="4286"/>
                  </a:cubicBezTo>
                  <a:cubicBezTo>
                    <a:pt x="5441" y="3890"/>
                    <a:pt x="6536" y="2614"/>
                    <a:pt x="6262" y="1489"/>
                  </a:cubicBezTo>
                  <a:cubicBezTo>
                    <a:pt x="6045" y="573"/>
                    <a:pt x="5025" y="1"/>
                    <a:pt x="3777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736;p50"/>
            <p:cNvSpPr/>
            <p:nvPr/>
          </p:nvSpPr>
          <p:spPr>
            <a:xfrm>
              <a:off x="3651550" y="3054150"/>
              <a:ext cx="449875" cy="566800"/>
            </a:xfrm>
            <a:custGeom>
              <a:avLst/>
              <a:gdLst/>
              <a:ahLst/>
              <a:cxnLst/>
              <a:rect l="l" t="t" r="r" b="b"/>
              <a:pathLst>
                <a:path w="17995" h="22672" extrusionOk="0">
                  <a:moveTo>
                    <a:pt x="9542" y="1"/>
                  </a:moveTo>
                  <a:cubicBezTo>
                    <a:pt x="4912" y="1"/>
                    <a:pt x="846" y="2260"/>
                    <a:pt x="365" y="10948"/>
                  </a:cubicBezTo>
                  <a:cubicBezTo>
                    <a:pt x="1" y="17210"/>
                    <a:pt x="4013" y="22316"/>
                    <a:pt x="9058" y="22651"/>
                  </a:cubicBezTo>
                  <a:cubicBezTo>
                    <a:pt x="9270" y="22665"/>
                    <a:pt x="9478" y="22672"/>
                    <a:pt x="9682" y="22672"/>
                  </a:cubicBezTo>
                  <a:cubicBezTo>
                    <a:pt x="14345" y="22672"/>
                    <a:pt x="17045" y="19014"/>
                    <a:pt x="17569" y="11617"/>
                  </a:cubicBezTo>
                  <a:cubicBezTo>
                    <a:pt x="17995" y="5356"/>
                    <a:pt x="15624" y="371"/>
                    <a:pt x="10578" y="36"/>
                  </a:cubicBezTo>
                  <a:cubicBezTo>
                    <a:pt x="10231" y="13"/>
                    <a:pt x="9885" y="1"/>
                    <a:pt x="9542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737;p50"/>
            <p:cNvSpPr/>
            <p:nvPr/>
          </p:nvSpPr>
          <p:spPr>
            <a:xfrm>
              <a:off x="3613550" y="3002550"/>
              <a:ext cx="519025" cy="366350"/>
            </a:xfrm>
            <a:custGeom>
              <a:avLst/>
              <a:gdLst/>
              <a:ahLst/>
              <a:cxnLst/>
              <a:rect l="l" t="t" r="r" b="b"/>
              <a:pathLst>
                <a:path w="20761" h="14654" extrusionOk="0">
                  <a:moveTo>
                    <a:pt x="10093" y="0"/>
                  </a:moveTo>
                  <a:cubicBezTo>
                    <a:pt x="7386" y="0"/>
                    <a:pt x="5090" y="1251"/>
                    <a:pt x="3466" y="3103"/>
                  </a:cubicBezTo>
                  <a:cubicBezTo>
                    <a:pt x="2554" y="4167"/>
                    <a:pt x="1855" y="5413"/>
                    <a:pt x="1429" y="6720"/>
                  </a:cubicBezTo>
                  <a:cubicBezTo>
                    <a:pt x="1" y="11128"/>
                    <a:pt x="1429" y="14654"/>
                    <a:pt x="1429" y="14654"/>
                  </a:cubicBezTo>
                  <a:cubicBezTo>
                    <a:pt x="7478" y="13377"/>
                    <a:pt x="9454" y="6113"/>
                    <a:pt x="9454" y="6113"/>
                  </a:cubicBezTo>
                  <a:cubicBezTo>
                    <a:pt x="12919" y="12252"/>
                    <a:pt x="19089" y="13681"/>
                    <a:pt x="19089" y="13681"/>
                  </a:cubicBezTo>
                  <a:cubicBezTo>
                    <a:pt x="19332" y="13012"/>
                    <a:pt x="19515" y="12344"/>
                    <a:pt x="19667" y="11675"/>
                  </a:cubicBezTo>
                  <a:cubicBezTo>
                    <a:pt x="20761" y="6356"/>
                    <a:pt x="17873" y="1948"/>
                    <a:pt x="12888" y="429"/>
                  </a:cubicBezTo>
                  <a:cubicBezTo>
                    <a:pt x="11918" y="135"/>
                    <a:pt x="10984" y="0"/>
                    <a:pt x="10093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738;p50"/>
            <p:cNvSpPr/>
            <p:nvPr/>
          </p:nvSpPr>
          <p:spPr>
            <a:xfrm>
              <a:off x="3558850" y="3327700"/>
              <a:ext cx="164150" cy="112350"/>
            </a:xfrm>
            <a:custGeom>
              <a:avLst/>
              <a:gdLst/>
              <a:ahLst/>
              <a:cxnLst/>
              <a:rect l="l" t="t" r="r" b="b"/>
              <a:pathLst>
                <a:path w="6566" h="4494" extrusionOk="0">
                  <a:moveTo>
                    <a:pt x="2678" y="1"/>
                  </a:moveTo>
                  <a:cubicBezTo>
                    <a:pt x="1552" y="1"/>
                    <a:pt x="604" y="483"/>
                    <a:pt x="335" y="1313"/>
                  </a:cubicBezTo>
                  <a:cubicBezTo>
                    <a:pt x="0" y="2468"/>
                    <a:pt x="1003" y="3775"/>
                    <a:pt x="2645" y="4292"/>
                  </a:cubicBezTo>
                  <a:cubicBezTo>
                    <a:pt x="3071" y="4429"/>
                    <a:pt x="3497" y="4493"/>
                    <a:pt x="3899" y="4493"/>
                  </a:cubicBezTo>
                  <a:cubicBezTo>
                    <a:pt x="5018" y="4493"/>
                    <a:pt x="5955" y="3995"/>
                    <a:pt x="6201" y="3168"/>
                  </a:cubicBezTo>
                  <a:cubicBezTo>
                    <a:pt x="6566" y="2043"/>
                    <a:pt x="5532" y="705"/>
                    <a:pt x="3921" y="189"/>
                  </a:cubicBezTo>
                  <a:cubicBezTo>
                    <a:pt x="3500" y="61"/>
                    <a:pt x="3078" y="1"/>
                    <a:pt x="2678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739;p50"/>
            <p:cNvSpPr/>
            <p:nvPr/>
          </p:nvSpPr>
          <p:spPr>
            <a:xfrm>
              <a:off x="3305050" y="3596100"/>
              <a:ext cx="677075" cy="684675"/>
            </a:xfrm>
            <a:custGeom>
              <a:avLst/>
              <a:gdLst/>
              <a:ahLst/>
              <a:cxnLst/>
              <a:rect l="l" t="t" r="r" b="b"/>
              <a:pathLst>
                <a:path w="27083" h="27387" extrusionOk="0">
                  <a:moveTo>
                    <a:pt x="14195" y="0"/>
                  </a:moveTo>
                  <a:cubicBezTo>
                    <a:pt x="14195" y="0"/>
                    <a:pt x="12827" y="365"/>
                    <a:pt x="11125" y="1033"/>
                  </a:cubicBezTo>
                  <a:cubicBezTo>
                    <a:pt x="9727" y="1581"/>
                    <a:pt x="8116" y="2371"/>
                    <a:pt x="6930" y="3313"/>
                  </a:cubicBezTo>
                  <a:cubicBezTo>
                    <a:pt x="6535" y="3647"/>
                    <a:pt x="6170" y="4012"/>
                    <a:pt x="5897" y="4377"/>
                  </a:cubicBezTo>
                  <a:cubicBezTo>
                    <a:pt x="3496" y="7629"/>
                    <a:pt x="0" y="25471"/>
                    <a:pt x="0" y="25471"/>
                  </a:cubicBezTo>
                  <a:lnTo>
                    <a:pt x="21490" y="27386"/>
                  </a:lnTo>
                  <a:cubicBezTo>
                    <a:pt x="21490" y="27386"/>
                    <a:pt x="21915" y="23739"/>
                    <a:pt x="22766" y="20821"/>
                  </a:cubicBezTo>
                  <a:cubicBezTo>
                    <a:pt x="24529" y="14803"/>
                    <a:pt x="27083" y="5350"/>
                    <a:pt x="26505" y="3830"/>
                  </a:cubicBezTo>
                  <a:cubicBezTo>
                    <a:pt x="26080" y="2736"/>
                    <a:pt x="24560" y="2006"/>
                    <a:pt x="23435" y="1611"/>
                  </a:cubicBezTo>
                  <a:cubicBezTo>
                    <a:pt x="22675" y="1337"/>
                    <a:pt x="22098" y="1216"/>
                    <a:pt x="22098" y="1216"/>
                  </a:cubicBezTo>
                  <a:lnTo>
                    <a:pt x="22098" y="1216"/>
                  </a:lnTo>
                  <a:cubicBezTo>
                    <a:pt x="22311" y="4164"/>
                    <a:pt x="20152" y="6900"/>
                    <a:pt x="19241" y="7021"/>
                  </a:cubicBezTo>
                  <a:cubicBezTo>
                    <a:pt x="19233" y="7022"/>
                    <a:pt x="19225" y="7023"/>
                    <a:pt x="19218" y="7023"/>
                  </a:cubicBezTo>
                  <a:cubicBezTo>
                    <a:pt x="18289" y="7023"/>
                    <a:pt x="14195" y="0"/>
                    <a:pt x="14195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740;p50"/>
            <p:cNvSpPr/>
            <p:nvPr/>
          </p:nvSpPr>
          <p:spPr>
            <a:xfrm>
              <a:off x="3166750" y="3659150"/>
              <a:ext cx="722675" cy="655875"/>
            </a:xfrm>
            <a:custGeom>
              <a:avLst/>
              <a:gdLst/>
              <a:ahLst/>
              <a:cxnLst/>
              <a:rect l="l" t="t" r="r" b="b"/>
              <a:pathLst>
                <a:path w="28907" h="26235" extrusionOk="0">
                  <a:moveTo>
                    <a:pt x="13617" y="1"/>
                  </a:moveTo>
                  <a:cubicBezTo>
                    <a:pt x="13617" y="1"/>
                    <a:pt x="8876" y="2432"/>
                    <a:pt x="6626" y="7174"/>
                  </a:cubicBezTo>
                  <a:cubicBezTo>
                    <a:pt x="6170" y="8116"/>
                    <a:pt x="5562" y="9302"/>
                    <a:pt x="4894" y="10609"/>
                  </a:cubicBezTo>
                  <a:cubicBezTo>
                    <a:pt x="4164" y="12129"/>
                    <a:pt x="3344" y="13770"/>
                    <a:pt x="2614" y="15411"/>
                  </a:cubicBezTo>
                  <a:cubicBezTo>
                    <a:pt x="2401" y="15928"/>
                    <a:pt x="2158" y="16445"/>
                    <a:pt x="1976" y="16931"/>
                  </a:cubicBezTo>
                  <a:cubicBezTo>
                    <a:pt x="638" y="20244"/>
                    <a:pt x="0" y="23101"/>
                    <a:pt x="1581" y="23831"/>
                  </a:cubicBezTo>
                  <a:cubicBezTo>
                    <a:pt x="2961" y="24456"/>
                    <a:pt x="6034" y="24635"/>
                    <a:pt x="9094" y="24635"/>
                  </a:cubicBezTo>
                  <a:cubicBezTo>
                    <a:pt x="13175" y="24635"/>
                    <a:pt x="17234" y="24317"/>
                    <a:pt x="17234" y="24317"/>
                  </a:cubicBezTo>
                  <a:cubicBezTo>
                    <a:pt x="17234" y="24317"/>
                    <a:pt x="17590" y="24392"/>
                    <a:pt x="18117" y="24392"/>
                  </a:cubicBezTo>
                  <a:cubicBezTo>
                    <a:pt x="18754" y="24392"/>
                    <a:pt x="19641" y="24283"/>
                    <a:pt x="20456" y="23801"/>
                  </a:cubicBezTo>
                  <a:cubicBezTo>
                    <a:pt x="20456" y="23801"/>
                    <a:pt x="21981" y="26235"/>
                    <a:pt x="22822" y="26235"/>
                  </a:cubicBezTo>
                  <a:cubicBezTo>
                    <a:pt x="22878" y="26235"/>
                    <a:pt x="22930" y="26224"/>
                    <a:pt x="22979" y="26202"/>
                  </a:cubicBezTo>
                  <a:cubicBezTo>
                    <a:pt x="23466" y="25959"/>
                    <a:pt x="23314" y="25472"/>
                    <a:pt x="23283" y="25412"/>
                  </a:cubicBezTo>
                  <a:lnTo>
                    <a:pt x="23283" y="25412"/>
                  </a:lnTo>
                  <a:cubicBezTo>
                    <a:pt x="23283" y="25412"/>
                    <a:pt x="23314" y="25442"/>
                    <a:pt x="23344" y="25472"/>
                  </a:cubicBezTo>
                  <a:cubicBezTo>
                    <a:pt x="23405" y="25503"/>
                    <a:pt x="23496" y="25594"/>
                    <a:pt x="23587" y="25655"/>
                  </a:cubicBezTo>
                  <a:cubicBezTo>
                    <a:pt x="23734" y="25728"/>
                    <a:pt x="23902" y="25801"/>
                    <a:pt x="24080" y="25801"/>
                  </a:cubicBezTo>
                  <a:cubicBezTo>
                    <a:pt x="24197" y="25801"/>
                    <a:pt x="24318" y="25770"/>
                    <a:pt x="24438" y="25685"/>
                  </a:cubicBezTo>
                  <a:cubicBezTo>
                    <a:pt x="25046" y="25290"/>
                    <a:pt x="23952" y="22068"/>
                    <a:pt x="23861" y="21825"/>
                  </a:cubicBezTo>
                  <a:lnTo>
                    <a:pt x="23861" y="21825"/>
                  </a:lnTo>
                  <a:cubicBezTo>
                    <a:pt x="23977" y="22057"/>
                    <a:pt x="25389" y="25131"/>
                    <a:pt x="26154" y="25131"/>
                  </a:cubicBezTo>
                  <a:cubicBezTo>
                    <a:pt x="26191" y="25131"/>
                    <a:pt x="26228" y="25123"/>
                    <a:pt x="26262" y="25108"/>
                  </a:cubicBezTo>
                  <a:cubicBezTo>
                    <a:pt x="27174" y="24712"/>
                    <a:pt x="25836" y="21308"/>
                    <a:pt x="25715" y="20974"/>
                  </a:cubicBezTo>
                  <a:lnTo>
                    <a:pt x="25715" y="20974"/>
                  </a:lnTo>
                  <a:cubicBezTo>
                    <a:pt x="25861" y="21265"/>
                    <a:pt x="27152" y="23876"/>
                    <a:pt x="27821" y="23876"/>
                  </a:cubicBezTo>
                  <a:cubicBezTo>
                    <a:pt x="27849" y="23876"/>
                    <a:pt x="27877" y="23871"/>
                    <a:pt x="27903" y="23861"/>
                  </a:cubicBezTo>
                  <a:cubicBezTo>
                    <a:pt x="28906" y="23466"/>
                    <a:pt x="27265" y="16962"/>
                    <a:pt x="24469" y="16962"/>
                  </a:cubicBezTo>
                  <a:cubicBezTo>
                    <a:pt x="21520" y="16962"/>
                    <a:pt x="17660" y="19302"/>
                    <a:pt x="17660" y="19302"/>
                  </a:cubicBezTo>
                  <a:lnTo>
                    <a:pt x="10213" y="18481"/>
                  </a:lnTo>
                  <a:cubicBezTo>
                    <a:pt x="10213" y="18481"/>
                    <a:pt x="10304" y="18360"/>
                    <a:pt x="10426" y="18117"/>
                  </a:cubicBezTo>
                  <a:cubicBezTo>
                    <a:pt x="10456" y="18025"/>
                    <a:pt x="10517" y="17904"/>
                    <a:pt x="10608" y="17752"/>
                  </a:cubicBezTo>
                  <a:cubicBezTo>
                    <a:pt x="11003" y="16962"/>
                    <a:pt x="11702" y="15563"/>
                    <a:pt x="12401" y="14165"/>
                  </a:cubicBezTo>
                  <a:cubicBezTo>
                    <a:pt x="13344" y="12311"/>
                    <a:pt x="14256" y="10457"/>
                    <a:pt x="14468" y="9971"/>
                  </a:cubicBezTo>
                  <a:cubicBezTo>
                    <a:pt x="14985" y="8846"/>
                    <a:pt x="18450" y="609"/>
                    <a:pt x="13617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741;p50"/>
            <p:cNvSpPr/>
            <p:nvPr/>
          </p:nvSpPr>
          <p:spPr>
            <a:xfrm>
              <a:off x="3717650" y="4222675"/>
              <a:ext cx="38800" cy="77850"/>
            </a:xfrm>
            <a:custGeom>
              <a:avLst/>
              <a:gdLst/>
              <a:ahLst/>
              <a:cxnLst/>
              <a:rect l="l" t="t" r="r" b="b"/>
              <a:pathLst>
                <a:path w="1552" h="3114" extrusionOk="0">
                  <a:moveTo>
                    <a:pt x="36" y="1"/>
                  </a:moveTo>
                  <a:cubicBezTo>
                    <a:pt x="16" y="1"/>
                    <a:pt x="1" y="22"/>
                    <a:pt x="1" y="44"/>
                  </a:cubicBezTo>
                  <a:cubicBezTo>
                    <a:pt x="305" y="682"/>
                    <a:pt x="670" y="1260"/>
                    <a:pt x="943" y="1898"/>
                  </a:cubicBezTo>
                  <a:cubicBezTo>
                    <a:pt x="1065" y="2232"/>
                    <a:pt x="1186" y="2567"/>
                    <a:pt x="1308" y="2931"/>
                  </a:cubicBezTo>
                  <a:cubicBezTo>
                    <a:pt x="1338" y="2962"/>
                    <a:pt x="1430" y="3053"/>
                    <a:pt x="1551" y="3114"/>
                  </a:cubicBezTo>
                  <a:cubicBezTo>
                    <a:pt x="1308" y="1989"/>
                    <a:pt x="791" y="804"/>
                    <a:pt x="62" y="13"/>
                  </a:cubicBezTo>
                  <a:cubicBezTo>
                    <a:pt x="53" y="4"/>
                    <a:pt x="44" y="1"/>
                    <a:pt x="36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742;p50"/>
            <p:cNvSpPr/>
            <p:nvPr/>
          </p:nvSpPr>
          <p:spPr>
            <a:xfrm>
              <a:off x="3211575" y="3659150"/>
              <a:ext cx="416450" cy="444675"/>
            </a:xfrm>
            <a:custGeom>
              <a:avLst/>
              <a:gdLst/>
              <a:ahLst/>
              <a:cxnLst/>
              <a:rect l="l" t="t" r="r" b="b"/>
              <a:pathLst>
                <a:path w="16658" h="17787" extrusionOk="0">
                  <a:moveTo>
                    <a:pt x="11824" y="1"/>
                  </a:moveTo>
                  <a:cubicBezTo>
                    <a:pt x="11824" y="1"/>
                    <a:pt x="7508" y="2129"/>
                    <a:pt x="4560" y="7174"/>
                  </a:cubicBezTo>
                  <a:cubicBezTo>
                    <a:pt x="3405" y="9150"/>
                    <a:pt x="1611" y="12098"/>
                    <a:pt x="0" y="15290"/>
                  </a:cubicBezTo>
                  <a:cubicBezTo>
                    <a:pt x="1561" y="16438"/>
                    <a:pt x="5946" y="17786"/>
                    <a:pt x="9618" y="17786"/>
                  </a:cubicBezTo>
                  <a:cubicBezTo>
                    <a:pt x="9736" y="17786"/>
                    <a:pt x="9854" y="17785"/>
                    <a:pt x="9970" y="17782"/>
                  </a:cubicBezTo>
                  <a:cubicBezTo>
                    <a:pt x="10943" y="15867"/>
                    <a:pt x="12159" y="12585"/>
                    <a:pt x="12979" y="10183"/>
                  </a:cubicBezTo>
                  <a:cubicBezTo>
                    <a:pt x="13587" y="8481"/>
                    <a:pt x="16657" y="609"/>
                    <a:pt x="11824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743;p50"/>
            <p:cNvSpPr/>
            <p:nvPr/>
          </p:nvSpPr>
          <p:spPr>
            <a:xfrm>
              <a:off x="3984375" y="3745775"/>
              <a:ext cx="1079850" cy="516000"/>
            </a:xfrm>
            <a:custGeom>
              <a:avLst/>
              <a:gdLst/>
              <a:ahLst/>
              <a:cxnLst/>
              <a:rect l="l" t="t" r="r" b="b"/>
              <a:pathLst>
                <a:path w="43194" h="20640" extrusionOk="0">
                  <a:moveTo>
                    <a:pt x="7691" y="1"/>
                  </a:moveTo>
                  <a:cubicBezTo>
                    <a:pt x="7083" y="1"/>
                    <a:pt x="6536" y="396"/>
                    <a:pt x="6354" y="974"/>
                  </a:cubicBezTo>
                  <a:lnTo>
                    <a:pt x="1" y="19606"/>
                  </a:lnTo>
                  <a:lnTo>
                    <a:pt x="730" y="20640"/>
                  </a:lnTo>
                  <a:lnTo>
                    <a:pt x="35594" y="20640"/>
                  </a:lnTo>
                  <a:lnTo>
                    <a:pt x="43041" y="1612"/>
                  </a:lnTo>
                  <a:cubicBezTo>
                    <a:pt x="43193" y="1247"/>
                    <a:pt x="43132" y="852"/>
                    <a:pt x="42889" y="548"/>
                  </a:cubicBezTo>
                  <a:cubicBezTo>
                    <a:pt x="42616" y="214"/>
                    <a:pt x="42190" y="1"/>
                    <a:pt x="41734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744;p50"/>
            <p:cNvSpPr/>
            <p:nvPr/>
          </p:nvSpPr>
          <p:spPr>
            <a:xfrm>
              <a:off x="4002625" y="3771625"/>
              <a:ext cx="1059300" cy="490150"/>
            </a:xfrm>
            <a:custGeom>
              <a:avLst/>
              <a:gdLst/>
              <a:ahLst/>
              <a:cxnLst/>
              <a:rect l="l" t="t" r="r" b="b"/>
              <a:pathLst>
                <a:path w="42372" h="19606" extrusionOk="0">
                  <a:moveTo>
                    <a:pt x="8359" y="0"/>
                  </a:moveTo>
                  <a:cubicBezTo>
                    <a:pt x="7417" y="0"/>
                    <a:pt x="6535" y="608"/>
                    <a:pt x="6231" y="1520"/>
                  </a:cubicBezTo>
                  <a:lnTo>
                    <a:pt x="0" y="19606"/>
                  </a:lnTo>
                  <a:lnTo>
                    <a:pt x="34439" y="19606"/>
                  </a:lnTo>
                  <a:cubicBezTo>
                    <a:pt x="34682" y="19606"/>
                    <a:pt x="34925" y="19454"/>
                    <a:pt x="35016" y="19210"/>
                  </a:cubicBezTo>
                  <a:lnTo>
                    <a:pt x="42220" y="851"/>
                  </a:lnTo>
                  <a:cubicBezTo>
                    <a:pt x="42372" y="456"/>
                    <a:pt x="42068" y="0"/>
                    <a:pt x="41642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745;p50"/>
            <p:cNvSpPr/>
            <p:nvPr/>
          </p:nvSpPr>
          <p:spPr>
            <a:xfrm>
              <a:off x="3527700" y="4254900"/>
              <a:ext cx="1288800" cy="60075"/>
            </a:xfrm>
            <a:custGeom>
              <a:avLst/>
              <a:gdLst/>
              <a:ahLst/>
              <a:cxnLst/>
              <a:rect l="l" t="t" r="r" b="b"/>
              <a:pathLst>
                <a:path w="51552" h="2403" extrusionOk="0">
                  <a:moveTo>
                    <a:pt x="821" y="1"/>
                  </a:moveTo>
                  <a:cubicBezTo>
                    <a:pt x="365" y="1"/>
                    <a:pt x="0" y="366"/>
                    <a:pt x="0" y="852"/>
                  </a:cubicBezTo>
                  <a:lnTo>
                    <a:pt x="0" y="1551"/>
                  </a:lnTo>
                  <a:cubicBezTo>
                    <a:pt x="0" y="2007"/>
                    <a:pt x="365" y="2402"/>
                    <a:pt x="821" y="2402"/>
                  </a:cubicBezTo>
                  <a:lnTo>
                    <a:pt x="50700" y="2402"/>
                  </a:lnTo>
                  <a:cubicBezTo>
                    <a:pt x="51186" y="2402"/>
                    <a:pt x="51551" y="2007"/>
                    <a:pt x="51551" y="1551"/>
                  </a:cubicBezTo>
                  <a:lnTo>
                    <a:pt x="51551" y="852"/>
                  </a:lnTo>
                  <a:cubicBezTo>
                    <a:pt x="51551" y="366"/>
                    <a:pt x="51186" y="1"/>
                    <a:pt x="50700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746;p50"/>
            <p:cNvSpPr/>
            <p:nvPr/>
          </p:nvSpPr>
          <p:spPr>
            <a:xfrm>
              <a:off x="3527700" y="4254900"/>
              <a:ext cx="442275" cy="60075"/>
            </a:xfrm>
            <a:custGeom>
              <a:avLst/>
              <a:gdLst/>
              <a:ahLst/>
              <a:cxnLst/>
              <a:rect l="l" t="t" r="r" b="b"/>
              <a:pathLst>
                <a:path w="17691" h="2403" extrusionOk="0">
                  <a:moveTo>
                    <a:pt x="821" y="1"/>
                  </a:moveTo>
                  <a:cubicBezTo>
                    <a:pt x="365" y="1"/>
                    <a:pt x="0" y="366"/>
                    <a:pt x="0" y="852"/>
                  </a:cubicBezTo>
                  <a:lnTo>
                    <a:pt x="0" y="1551"/>
                  </a:lnTo>
                  <a:cubicBezTo>
                    <a:pt x="0" y="2007"/>
                    <a:pt x="365" y="2402"/>
                    <a:pt x="821" y="2402"/>
                  </a:cubicBezTo>
                  <a:lnTo>
                    <a:pt x="16839" y="2402"/>
                  </a:lnTo>
                  <a:cubicBezTo>
                    <a:pt x="17295" y="2402"/>
                    <a:pt x="17690" y="2007"/>
                    <a:pt x="17690" y="1551"/>
                  </a:cubicBezTo>
                  <a:lnTo>
                    <a:pt x="17690" y="852"/>
                  </a:lnTo>
                  <a:cubicBezTo>
                    <a:pt x="17690" y="366"/>
                    <a:pt x="17295" y="1"/>
                    <a:pt x="16839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747;p50"/>
            <p:cNvSpPr/>
            <p:nvPr/>
          </p:nvSpPr>
          <p:spPr>
            <a:xfrm>
              <a:off x="3563400" y="4280750"/>
              <a:ext cx="52450" cy="12950"/>
            </a:xfrm>
            <a:custGeom>
              <a:avLst/>
              <a:gdLst/>
              <a:ahLst/>
              <a:cxnLst/>
              <a:rect l="l" t="t" r="r" b="b"/>
              <a:pathLst>
                <a:path w="2098" h="518" extrusionOk="0">
                  <a:moveTo>
                    <a:pt x="1" y="0"/>
                  </a:moveTo>
                  <a:lnTo>
                    <a:pt x="1" y="517"/>
                  </a:lnTo>
                  <a:lnTo>
                    <a:pt x="2098" y="517"/>
                  </a:lnTo>
                  <a:lnTo>
                    <a:pt x="2098" y="0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748;p50"/>
            <p:cNvSpPr/>
            <p:nvPr/>
          </p:nvSpPr>
          <p:spPr>
            <a:xfrm>
              <a:off x="3627225" y="4280750"/>
              <a:ext cx="52475" cy="12950"/>
            </a:xfrm>
            <a:custGeom>
              <a:avLst/>
              <a:gdLst/>
              <a:ahLst/>
              <a:cxnLst/>
              <a:rect l="l" t="t" r="r" b="b"/>
              <a:pathLst>
                <a:path w="2099" h="518" extrusionOk="0">
                  <a:moveTo>
                    <a:pt x="1" y="0"/>
                  </a:moveTo>
                  <a:lnTo>
                    <a:pt x="1" y="517"/>
                  </a:lnTo>
                  <a:lnTo>
                    <a:pt x="2098" y="517"/>
                  </a:lnTo>
                  <a:lnTo>
                    <a:pt x="2098" y="0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749;p50"/>
            <p:cNvSpPr/>
            <p:nvPr/>
          </p:nvSpPr>
          <p:spPr>
            <a:xfrm>
              <a:off x="3790600" y="4280750"/>
              <a:ext cx="51700" cy="12950"/>
            </a:xfrm>
            <a:custGeom>
              <a:avLst/>
              <a:gdLst/>
              <a:ahLst/>
              <a:cxnLst/>
              <a:rect l="l" t="t" r="r" b="b"/>
              <a:pathLst>
                <a:path w="2068" h="518" extrusionOk="0">
                  <a:moveTo>
                    <a:pt x="1" y="0"/>
                  </a:moveTo>
                  <a:lnTo>
                    <a:pt x="1" y="517"/>
                  </a:lnTo>
                  <a:lnTo>
                    <a:pt x="2068" y="517"/>
                  </a:lnTo>
                  <a:lnTo>
                    <a:pt x="2068" y="0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750;p50"/>
            <p:cNvSpPr/>
            <p:nvPr/>
          </p:nvSpPr>
          <p:spPr>
            <a:xfrm>
              <a:off x="3859000" y="4280750"/>
              <a:ext cx="52450" cy="12950"/>
            </a:xfrm>
            <a:custGeom>
              <a:avLst/>
              <a:gdLst/>
              <a:ahLst/>
              <a:cxnLst/>
              <a:rect l="l" t="t" r="r" b="b"/>
              <a:pathLst>
                <a:path w="2098" h="518" extrusionOk="0">
                  <a:moveTo>
                    <a:pt x="274" y="0"/>
                  </a:moveTo>
                  <a:cubicBezTo>
                    <a:pt x="122" y="0"/>
                    <a:pt x="1" y="92"/>
                    <a:pt x="1" y="244"/>
                  </a:cubicBezTo>
                  <a:cubicBezTo>
                    <a:pt x="1" y="396"/>
                    <a:pt x="122" y="517"/>
                    <a:pt x="274" y="517"/>
                  </a:cubicBezTo>
                  <a:lnTo>
                    <a:pt x="1824" y="517"/>
                  </a:lnTo>
                  <a:cubicBezTo>
                    <a:pt x="1976" y="517"/>
                    <a:pt x="2098" y="396"/>
                    <a:pt x="2098" y="244"/>
                  </a:cubicBezTo>
                  <a:cubicBezTo>
                    <a:pt x="2098" y="92"/>
                    <a:pt x="1976" y="0"/>
                    <a:pt x="1824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751;p50"/>
            <p:cNvSpPr/>
            <p:nvPr/>
          </p:nvSpPr>
          <p:spPr>
            <a:xfrm>
              <a:off x="3748825" y="4280750"/>
              <a:ext cx="15975" cy="15225"/>
            </a:xfrm>
            <a:custGeom>
              <a:avLst/>
              <a:gdLst/>
              <a:ahLst/>
              <a:cxnLst/>
              <a:rect l="l" t="t" r="r" b="b"/>
              <a:pathLst>
                <a:path w="639" h="609" extrusionOk="0">
                  <a:moveTo>
                    <a:pt x="304" y="0"/>
                  </a:moveTo>
                  <a:cubicBezTo>
                    <a:pt x="122" y="0"/>
                    <a:pt x="0" y="122"/>
                    <a:pt x="0" y="304"/>
                  </a:cubicBezTo>
                  <a:cubicBezTo>
                    <a:pt x="0" y="487"/>
                    <a:pt x="122" y="608"/>
                    <a:pt x="304" y="608"/>
                  </a:cubicBezTo>
                  <a:cubicBezTo>
                    <a:pt x="486" y="608"/>
                    <a:pt x="638" y="487"/>
                    <a:pt x="638" y="304"/>
                  </a:cubicBezTo>
                  <a:cubicBezTo>
                    <a:pt x="638" y="122"/>
                    <a:pt x="486" y="0"/>
                    <a:pt x="304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752;p50"/>
            <p:cNvSpPr/>
            <p:nvPr/>
          </p:nvSpPr>
          <p:spPr>
            <a:xfrm>
              <a:off x="5341550" y="4242000"/>
              <a:ext cx="340450" cy="8375"/>
            </a:xfrm>
            <a:custGeom>
              <a:avLst/>
              <a:gdLst/>
              <a:ahLst/>
              <a:cxnLst/>
              <a:rect l="l" t="t" r="r" b="b"/>
              <a:pathLst>
                <a:path w="13618" h="335" extrusionOk="0">
                  <a:moveTo>
                    <a:pt x="1" y="0"/>
                  </a:moveTo>
                  <a:cubicBezTo>
                    <a:pt x="153" y="122"/>
                    <a:pt x="305" y="243"/>
                    <a:pt x="456" y="335"/>
                  </a:cubicBezTo>
                  <a:lnTo>
                    <a:pt x="13435" y="335"/>
                  </a:lnTo>
                  <a:cubicBezTo>
                    <a:pt x="13527" y="335"/>
                    <a:pt x="13618" y="243"/>
                    <a:pt x="13618" y="152"/>
                  </a:cubicBezTo>
                  <a:cubicBezTo>
                    <a:pt x="13618" y="61"/>
                    <a:pt x="13527" y="0"/>
                    <a:pt x="13435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753;p50"/>
            <p:cNvSpPr/>
            <p:nvPr/>
          </p:nvSpPr>
          <p:spPr>
            <a:xfrm>
              <a:off x="5294450" y="4013275"/>
              <a:ext cx="853375" cy="257625"/>
            </a:xfrm>
            <a:custGeom>
              <a:avLst/>
              <a:gdLst/>
              <a:ahLst/>
              <a:cxnLst/>
              <a:rect l="l" t="t" r="r" b="b"/>
              <a:pathLst>
                <a:path w="34135" h="10305" extrusionOk="0">
                  <a:moveTo>
                    <a:pt x="5167" y="0"/>
                  </a:moveTo>
                  <a:cubicBezTo>
                    <a:pt x="4438" y="0"/>
                    <a:pt x="3739" y="152"/>
                    <a:pt x="3100" y="426"/>
                  </a:cubicBezTo>
                  <a:cubicBezTo>
                    <a:pt x="2888" y="517"/>
                    <a:pt x="2644" y="638"/>
                    <a:pt x="2462" y="760"/>
                  </a:cubicBezTo>
                  <a:cubicBezTo>
                    <a:pt x="2189" y="912"/>
                    <a:pt x="1976" y="1064"/>
                    <a:pt x="1763" y="1277"/>
                  </a:cubicBezTo>
                  <a:cubicBezTo>
                    <a:pt x="1672" y="1338"/>
                    <a:pt x="1581" y="1429"/>
                    <a:pt x="1520" y="1490"/>
                  </a:cubicBezTo>
                  <a:cubicBezTo>
                    <a:pt x="1459" y="1550"/>
                    <a:pt x="1429" y="1581"/>
                    <a:pt x="1398" y="1611"/>
                  </a:cubicBezTo>
                  <a:cubicBezTo>
                    <a:pt x="1003" y="2037"/>
                    <a:pt x="699" y="2493"/>
                    <a:pt x="456" y="3009"/>
                  </a:cubicBezTo>
                  <a:cubicBezTo>
                    <a:pt x="395" y="3131"/>
                    <a:pt x="365" y="3253"/>
                    <a:pt x="304" y="3344"/>
                  </a:cubicBezTo>
                  <a:cubicBezTo>
                    <a:pt x="274" y="3465"/>
                    <a:pt x="213" y="3587"/>
                    <a:pt x="182" y="3739"/>
                  </a:cubicBezTo>
                  <a:cubicBezTo>
                    <a:pt x="152" y="3830"/>
                    <a:pt x="122" y="3952"/>
                    <a:pt x="91" y="4073"/>
                  </a:cubicBezTo>
                  <a:cubicBezTo>
                    <a:pt x="61" y="4195"/>
                    <a:pt x="30" y="4347"/>
                    <a:pt x="30" y="4468"/>
                  </a:cubicBezTo>
                  <a:cubicBezTo>
                    <a:pt x="0" y="4590"/>
                    <a:pt x="0" y="4711"/>
                    <a:pt x="0" y="4833"/>
                  </a:cubicBezTo>
                  <a:cubicBezTo>
                    <a:pt x="0" y="4924"/>
                    <a:pt x="0" y="5046"/>
                    <a:pt x="0" y="5137"/>
                  </a:cubicBezTo>
                  <a:cubicBezTo>
                    <a:pt x="0" y="5593"/>
                    <a:pt x="30" y="6049"/>
                    <a:pt x="152" y="6444"/>
                  </a:cubicBezTo>
                  <a:lnTo>
                    <a:pt x="274" y="6809"/>
                  </a:lnTo>
                  <a:cubicBezTo>
                    <a:pt x="456" y="7356"/>
                    <a:pt x="730" y="7873"/>
                    <a:pt x="1094" y="8329"/>
                  </a:cubicBezTo>
                  <a:cubicBezTo>
                    <a:pt x="1185" y="8450"/>
                    <a:pt x="1277" y="8572"/>
                    <a:pt x="1368" y="8663"/>
                  </a:cubicBezTo>
                  <a:cubicBezTo>
                    <a:pt x="1550" y="8845"/>
                    <a:pt x="1702" y="8997"/>
                    <a:pt x="1885" y="9149"/>
                  </a:cubicBezTo>
                  <a:cubicBezTo>
                    <a:pt x="2037" y="9271"/>
                    <a:pt x="2189" y="9392"/>
                    <a:pt x="2340" y="9484"/>
                  </a:cubicBezTo>
                  <a:cubicBezTo>
                    <a:pt x="2462" y="9544"/>
                    <a:pt x="2553" y="9605"/>
                    <a:pt x="2675" y="9666"/>
                  </a:cubicBezTo>
                  <a:cubicBezTo>
                    <a:pt x="2918" y="9818"/>
                    <a:pt x="3192" y="9940"/>
                    <a:pt x="3465" y="10031"/>
                  </a:cubicBezTo>
                  <a:cubicBezTo>
                    <a:pt x="3982" y="10213"/>
                    <a:pt x="4559" y="10304"/>
                    <a:pt x="5137" y="10304"/>
                  </a:cubicBezTo>
                  <a:lnTo>
                    <a:pt x="34134" y="10304"/>
                  </a:lnTo>
                  <a:cubicBezTo>
                    <a:pt x="32919" y="6870"/>
                    <a:pt x="32919" y="3435"/>
                    <a:pt x="34134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0" name="Rectángulo 9"/>
          <p:cNvSpPr/>
          <p:nvPr/>
        </p:nvSpPr>
        <p:spPr>
          <a:xfrm>
            <a:off x="1539432" y="2071868"/>
            <a:ext cx="4555795" cy="439838"/>
          </a:xfrm>
          <a:prstGeom prst="rect">
            <a:avLst/>
          </a:prstGeom>
          <a:solidFill>
            <a:srgbClr val="7F0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Albertus Medium" panose="020E0602030304020304" pitchFamily="34" charset="0"/>
              </a:rPr>
              <a:t>Derecho de Acceso</a:t>
            </a:r>
            <a:endParaRPr lang="en-US" sz="2400" dirty="0">
              <a:latin typeface="Albertus Medium" panose="020E06020303040203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342927" y="2071868"/>
            <a:ext cx="4514126" cy="30525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bg1"/>
                </a:solidFill>
                <a:latin typeface="Albertus Medium" panose="020E0602030304020304" pitchFamily="34" charset="0"/>
              </a:rPr>
              <a:t>Tienes derecho a </a:t>
            </a:r>
            <a:r>
              <a:rPr lang="es-ES" sz="2000" b="1" dirty="0" smtClean="0">
                <a:solidFill>
                  <a:srgbClr val="7F0E44"/>
                </a:solidFill>
                <a:latin typeface="Albertus Medium" panose="020E0602030304020304" pitchFamily="34" charset="0"/>
              </a:rPr>
              <a:t>solicitar y ser informado</a:t>
            </a:r>
            <a:r>
              <a:rPr lang="es-ES" sz="2000" dirty="0" smtClean="0">
                <a:solidFill>
                  <a:schemeClr val="bg1"/>
                </a:solidFill>
                <a:latin typeface="Albertus Medium" panose="020E0602030304020304" pitchFamily="34" charset="0"/>
              </a:rPr>
              <a:t>, sobre la modalidad en la que prefieres que se reproduzcan los datos personales solicitados.</a:t>
            </a:r>
            <a:endParaRPr lang="en-US" sz="2000" dirty="0">
              <a:solidFill>
                <a:schemeClr val="bg1"/>
              </a:solidFill>
              <a:latin typeface="Albertus Medium" panose="020E0602030304020304" pitchFamily="34" charset="0"/>
            </a:endParaRPr>
          </a:p>
        </p:txBody>
      </p:sp>
      <p:pic>
        <p:nvPicPr>
          <p:cNvPr id="72" name="Imagen 7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3758">
            <a:off x="6241878" y="2010621"/>
            <a:ext cx="716875" cy="716875"/>
          </a:xfrm>
          <a:prstGeom prst="rect">
            <a:avLst/>
          </a:prstGeom>
        </p:spPr>
      </p:pic>
      <p:sp>
        <p:nvSpPr>
          <p:cNvPr id="39" name="CuadroTexto 38"/>
          <p:cNvSpPr txBox="1"/>
          <p:nvPr/>
        </p:nvSpPr>
        <p:spPr>
          <a:xfrm>
            <a:off x="5407379" y="623183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lbertus Medium" panose="020E0602030304020304" pitchFamily="34" charset="0"/>
              </a:rPr>
              <a:t>www.ipn.mx</a:t>
            </a:r>
            <a:endParaRPr lang="en-US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07518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ángulo 69"/>
          <p:cNvSpPr/>
          <p:nvPr/>
        </p:nvSpPr>
        <p:spPr>
          <a:xfrm>
            <a:off x="0" y="1643605"/>
            <a:ext cx="12192000" cy="41668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1622282" y="4081414"/>
            <a:ext cx="934871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ES" sz="8000" dirty="0" smtClean="0">
                <a:latin typeface="Montserrat Alternates SemiBold" panose="00000700000000000000" pitchFamily="50" charset="0"/>
              </a:rPr>
              <a:t>R</a:t>
            </a:r>
            <a:endParaRPr lang="en-US" sz="8000" dirty="0">
              <a:latin typeface="Montserrat Alternates SemiBold" panose="00000700000000000000" pitchFamily="50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539432" y="2071868"/>
            <a:ext cx="4555795" cy="439838"/>
          </a:xfrm>
          <a:prstGeom prst="rect">
            <a:avLst/>
          </a:prstGeom>
          <a:solidFill>
            <a:srgbClr val="7F0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Albertus Medium" panose="020E0602030304020304" pitchFamily="34" charset="0"/>
              </a:rPr>
              <a:t>Derecho de Rectificación</a:t>
            </a:r>
            <a:endParaRPr lang="en-US" sz="2400" dirty="0">
              <a:latin typeface="Albertus Medium" panose="020E06020303040203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342927" y="2071868"/>
            <a:ext cx="4514126" cy="30525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bg1"/>
                </a:solidFill>
                <a:latin typeface="Albertus Medium" panose="020E0602030304020304" pitchFamily="34" charset="0"/>
              </a:rPr>
              <a:t>Tienes derecho a solicitar la </a:t>
            </a:r>
            <a:r>
              <a:rPr lang="es-ES" sz="2000" b="1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rectificación</a:t>
            </a:r>
            <a:r>
              <a:rPr lang="es-ES" sz="2000" dirty="0" smtClean="0">
                <a:solidFill>
                  <a:schemeClr val="bg1"/>
                </a:solidFill>
                <a:latin typeface="Albertus Medium" panose="020E0602030304020304" pitchFamily="34" charset="0"/>
              </a:rPr>
              <a:t> de tus datos personales aportando los documentos que sustenten la solicitud.</a:t>
            </a:r>
            <a:endParaRPr lang="en-US" sz="2000" dirty="0">
              <a:solidFill>
                <a:schemeClr val="bg1"/>
              </a:solidFill>
              <a:latin typeface="Albertus Medium" panose="020E0602030304020304" pitchFamily="34" charset="0"/>
            </a:endParaRPr>
          </a:p>
        </p:txBody>
      </p:sp>
      <p:pic>
        <p:nvPicPr>
          <p:cNvPr id="72" name="Imagen 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3758">
            <a:off x="6241878" y="2010621"/>
            <a:ext cx="716875" cy="716875"/>
          </a:xfrm>
          <a:prstGeom prst="rect">
            <a:avLst/>
          </a:prstGeom>
        </p:spPr>
      </p:pic>
      <p:pic>
        <p:nvPicPr>
          <p:cNvPr id="39" name="Picture 2" descr="PNG y SVG de documento con fondo transparente para descarg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78" y="2771169"/>
            <a:ext cx="1442236" cy="144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9" name="Google Shape;1231;p63"/>
          <p:cNvGrpSpPr/>
          <p:nvPr/>
        </p:nvGrpSpPr>
        <p:grpSpPr>
          <a:xfrm>
            <a:off x="3367807" y="2722213"/>
            <a:ext cx="2164466" cy="2402178"/>
            <a:chOff x="1118222" y="1515525"/>
            <a:chExt cx="2684646" cy="2890448"/>
          </a:xfrm>
        </p:grpSpPr>
        <p:sp>
          <p:nvSpPr>
            <p:cNvPr id="110" name="Google Shape;1232;p63"/>
            <p:cNvSpPr/>
            <p:nvPr/>
          </p:nvSpPr>
          <p:spPr>
            <a:xfrm>
              <a:off x="1983774" y="2160477"/>
              <a:ext cx="762438" cy="751955"/>
            </a:xfrm>
            <a:custGeom>
              <a:avLst/>
              <a:gdLst/>
              <a:ahLst/>
              <a:cxnLst/>
              <a:rect l="l" t="t" r="r" b="b"/>
              <a:pathLst>
                <a:path w="20001" h="19726" extrusionOk="0">
                  <a:moveTo>
                    <a:pt x="2993" y="0"/>
                  </a:moveTo>
                  <a:cubicBezTo>
                    <a:pt x="2858" y="0"/>
                    <a:pt x="2722" y="10"/>
                    <a:pt x="2584" y="29"/>
                  </a:cubicBezTo>
                  <a:cubicBezTo>
                    <a:pt x="1034" y="272"/>
                    <a:pt x="1" y="1701"/>
                    <a:pt x="213" y="3221"/>
                  </a:cubicBezTo>
                  <a:lnTo>
                    <a:pt x="274" y="3464"/>
                  </a:lnTo>
                  <a:lnTo>
                    <a:pt x="304" y="3677"/>
                  </a:lnTo>
                  <a:lnTo>
                    <a:pt x="365" y="4072"/>
                  </a:lnTo>
                  <a:cubicBezTo>
                    <a:pt x="426" y="4345"/>
                    <a:pt x="456" y="4589"/>
                    <a:pt x="517" y="4862"/>
                  </a:cubicBezTo>
                  <a:cubicBezTo>
                    <a:pt x="608" y="5379"/>
                    <a:pt x="730" y="5896"/>
                    <a:pt x="852" y="6412"/>
                  </a:cubicBezTo>
                  <a:cubicBezTo>
                    <a:pt x="973" y="6929"/>
                    <a:pt x="1125" y="7476"/>
                    <a:pt x="1277" y="7993"/>
                  </a:cubicBezTo>
                  <a:cubicBezTo>
                    <a:pt x="1399" y="8510"/>
                    <a:pt x="1551" y="9026"/>
                    <a:pt x="1733" y="9543"/>
                  </a:cubicBezTo>
                  <a:cubicBezTo>
                    <a:pt x="1885" y="10060"/>
                    <a:pt x="2067" y="10577"/>
                    <a:pt x="2280" y="11093"/>
                  </a:cubicBezTo>
                  <a:cubicBezTo>
                    <a:pt x="2463" y="11610"/>
                    <a:pt x="2675" y="12127"/>
                    <a:pt x="2888" y="12643"/>
                  </a:cubicBezTo>
                  <a:cubicBezTo>
                    <a:pt x="3131" y="13160"/>
                    <a:pt x="3374" y="13647"/>
                    <a:pt x="3648" y="14163"/>
                  </a:cubicBezTo>
                  <a:cubicBezTo>
                    <a:pt x="3922" y="14680"/>
                    <a:pt x="4256" y="15197"/>
                    <a:pt x="4590" y="15713"/>
                  </a:cubicBezTo>
                  <a:cubicBezTo>
                    <a:pt x="4773" y="15987"/>
                    <a:pt x="4955" y="16230"/>
                    <a:pt x="5168" y="16504"/>
                  </a:cubicBezTo>
                  <a:cubicBezTo>
                    <a:pt x="5350" y="16747"/>
                    <a:pt x="5563" y="16990"/>
                    <a:pt x="5806" y="17264"/>
                  </a:cubicBezTo>
                  <a:cubicBezTo>
                    <a:pt x="6049" y="17507"/>
                    <a:pt x="6323" y="17750"/>
                    <a:pt x="6596" y="17993"/>
                  </a:cubicBezTo>
                  <a:cubicBezTo>
                    <a:pt x="6870" y="18236"/>
                    <a:pt x="7204" y="18449"/>
                    <a:pt x="7539" y="18662"/>
                  </a:cubicBezTo>
                  <a:cubicBezTo>
                    <a:pt x="7873" y="18875"/>
                    <a:pt x="8268" y="19057"/>
                    <a:pt x="8663" y="19239"/>
                  </a:cubicBezTo>
                  <a:cubicBezTo>
                    <a:pt x="9089" y="19391"/>
                    <a:pt x="9545" y="19513"/>
                    <a:pt x="9970" y="19574"/>
                  </a:cubicBezTo>
                  <a:lnTo>
                    <a:pt x="10153" y="19574"/>
                  </a:lnTo>
                  <a:lnTo>
                    <a:pt x="10244" y="19604"/>
                  </a:lnTo>
                  <a:lnTo>
                    <a:pt x="10457" y="19604"/>
                  </a:lnTo>
                  <a:lnTo>
                    <a:pt x="10852" y="19634"/>
                  </a:lnTo>
                  <a:cubicBezTo>
                    <a:pt x="11095" y="19665"/>
                    <a:pt x="11369" y="19665"/>
                    <a:pt x="11642" y="19695"/>
                  </a:cubicBezTo>
                  <a:cubicBezTo>
                    <a:pt x="12159" y="19695"/>
                    <a:pt x="12676" y="19726"/>
                    <a:pt x="13192" y="19726"/>
                  </a:cubicBezTo>
                  <a:lnTo>
                    <a:pt x="14773" y="19726"/>
                  </a:lnTo>
                  <a:cubicBezTo>
                    <a:pt x="15016" y="19726"/>
                    <a:pt x="15290" y="19726"/>
                    <a:pt x="15533" y="19695"/>
                  </a:cubicBezTo>
                  <a:lnTo>
                    <a:pt x="15928" y="19695"/>
                  </a:lnTo>
                  <a:lnTo>
                    <a:pt x="16323" y="19665"/>
                  </a:lnTo>
                  <a:cubicBezTo>
                    <a:pt x="16597" y="19665"/>
                    <a:pt x="16840" y="19634"/>
                    <a:pt x="17113" y="19634"/>
                  </a:cubicBezTo>
                  <a:cubicBezTo>
                    <a:pt x="17235" y="19604"/>
                    <a:pt x="17356" y="19604"/>
                    <a:pt x="17508" y="19604"/>
                  </a:cubicBezTo>
                  <a:lnTo>
                    <a:pt x="17904" y="19543"/>
                  </a:lnTo>
                  <a:cubicBezTo>
                    <a:pt x="18815" y="19452"/>
                    <a:pt x="19606" y="18783"/>
                    <a:pt x="19788" y="17841"/>
                  </a:cubicBezTo>
                  <a:cubicBezTo>
                    <a:pt x="20001" y="16686"/>
                    <a:pt x="19241" y="15592"/>
                    <a:pt x="18086" y="15379"/>
                  </a:cubicBezTo>
                  <a:lnTo>
                    <a:pt x="17995" y="15349"/>
                  </a:lnTo>
                  <a:cubicBezTo>
                    <a:pt x="17873" y="15318"/>
                    <a:pt x="17752" y="15318"/>
                    <a:pt x="17630" y="15288"/>
                  </a:cubicBezTo>
                  <a:lnTo>
                    <a:pt x="17265" y="15227"/>
                  </a:lnTo>
                  <a:lnTo>
                    <a:pt x="16901" y="15166"/>
                  </a:lnTo>
                  <a:lnTo>
                    <a:pt x="16536" y="15136"/>
                  </a:lnTo>
                  <a:cubicBezTo>
                    <a:pt x="16293" y="15075"/>
                    <a:pt x="16049" y="15045"/>
                    <a:pt x="15806" y="15014"/>
                  </a:cubicBezTo>
                  <a:lnTo>
                    <a:pt x="15077" y="14893"/>
                  </a:lnTo>
                  <a:cubicBezTo>
                    <a:pt x="14590" y="14832"/>
                    <a:pt x="14104" y="14771"/>
                    <a:pt x="13618" y="14680"/>
                  </a:cubicBezTo>
                  <a:lnTo>
                    <a:pt x="12888" y="14589"/>
                  </a:lnTo>
                  <a:lnTo>
                    <a:pt x="12159" y="14467"/>
                  </a:lnTo>
                  <a:lnTo>
                    <a:pt x="11460" y="14346"/>
                  </a:lnTo>
                  <a:lnTo>
                    <a:pt x="11095" y="14285"/>
                  </a:lnTo>
                  <a:lnTo>
                    <a:pt x="10913" y="14254"/>
                  </a:lnTo>
                  <a:lnTo>
                    <a:pt x="10821" y="14224"/>
                  </a:lnTo>
                  <a:cubicBezTo>
                    <a:pt x="10761" y="14224"/>
                    <a:pt x="10730" y="14224"/>
                    <a:pt x="10669" y="14194"/>
                  </a:cubicBezTo>
                  <a:cubicBezTo>
                    <a:pt x="10609" y="14163"/>
                    <a:pt x="10517" y="14102"/>
                    <a:pt x="10457" y="14042"/>
                  </a:cubicBezTo>
                  <a:cubicBezTo>
                    <a:pt x="10274" y="13920"/>
                    <a:pt x="10061" y="13768"/>
                    <a:pt x="9849" y="13525"/>
                  </a:cubicBezTo>
                  <a:cubicBezTo>
                    <a:pt x="9666" y="13282"/>
                    <a:pt x="9423" y="12978"/>
                    <a:pt x="9241" y="12643"/>
                  </a:cubicBezTo>
                  <a:cubicBezTo>
                    <a:pt x="9028" y="12309"/>
                    <a:pt x="8815" y="11975"/>
                    <a:pt x="8633" y="11580"/>
                  </a:cubicBezTo>
                  <a:cubicBezTo>
                    <a:pt x="8420" y="11215"/>
                    <a:pt x="8268" y="10820"/>
                    <a:pt x="8086" y="10394"/>
                  </a:cubicBezTo>
                  <a:cubicBezTo>
                    <a:pt x="7903" y="9999"/>
                    <a:pt x="7751" y="9574"/>
                    <a:pt x="7599" y="9118"/>
                  </a:cubicBezTo>
                  <a:cubicBezTo>
                    <a:pt x="7417" y="8692"/>
                    <a:pt x="7295" y="8267"/>
                    <a:pt x="7144" y="7811"/>
                  </a:cubicBezTo>
                  <a:cubicBezTo>
                    <a:pt x="6992" y="7355"/>
                    <a:pt x="6870" y="6929"/>
                    <a:pt x="6748" y="6473"/>
                  </a:cubicBezTo>
                  <a:cubicBezTo>
                    <a:pt x="6627" y="6017"/>
                    <a:pt x="6505" y="5531"/>
                    <a:pt x="6384" y="5075"/>
                  </a:cubicBezTo>
                  <a:cubicBezTo>
                    <a:pt x="6262" y="4619"/>
                    <a:pt x="6140" y="4163"/>
                    <a:pt x="6049" y="3707"/>
                  </a:cubicBezTo>
                  <a:lnTo>
                    <a:pt x="5897" y="3008"/>
                  </a:lnTo>
                  <a:lnTo>
                    <a:pt x="5836" y="2674"/>
                  </a:lnTo>
                  <a:lnTo>
                    <a:pt x="5776" y="2339"/>
                  </a:lnTo>
                  <a:lnTo>
                    <a:pt x="5745" y="2248"/>
                  </a:lnTo>
                  <a:cubicBezTo>
                    <a:pt x="5497" y="924"/>
                    <a:pt x="4322" y="0"/>
                    <a:pt x="2993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" name="Google Shape;1233;p63"/>
            <p:cNvSpPr/>
            <p:nvPr/>
          </p:nvSpPr>
          <p:spPr>
            <a:xfrm>
              <a:off x="1968717" y="2132116"/>
              <a:ext cx="352267" cy="477910"/>
            </a:xfrm>
            <a:custGeom>
              <a:avLst/>
              <a:gdLst/>
              <a:ahLst/>
              <a:cxnLst/>
              <a:rect l="l" t="t" r="r" b="b"/>
              <a:pathLst>
                <a:path w="9241" h="12537" extrusionOk="0">
                  <a:moveTo>
                    <a:pt x="3168" y="1"/>
                  </a:moveTo>
                  <a:cubicBezTo>
                    <a:pt x="2765" y="1"/>
                    <a:pt x="2327" y="89"/>
                    <a:pt x="1855" y="317"/>
                  </a:cubicBezTo>
                  <a:cubicBezTo>
                    <a:pt x="183" y="1108"/>
                    <a:pt x="0" y="2992"/>
                    <a:pt x="31" y="3904"/>
                  </a:cubicBezTo>
                  <a:cubicBezTo>
                    <a:pt x="31" y="4178"/>
                    <a:pt x="61" y="4482"/>
                    <a:pt x="152" y="4755"/>
                  </a:cubicBezTo>
                  <a:cubicBezTo>
                    <a:pt x="517" y="6001"/>
                    <a:pt x="2037" y="10348"/>
                    <a:pt x="3374" y="12536"/>
                  </a:cubicBezTo>
                  <a:lnTo>
                    <a:pt x="9241" y="9770"/>
                  </a:lnTo>
                  <a:cubicBezTo>
                    <a:pt x="9241" y="9770"/>
                    <a:pt x="7235" y="5120"/>
                    <a:pt x="6171" y="2202"/>
                  </a:cubicBezTo>
                  <a:cubicBezTo>
                    <a:pt x="5836" y="1260"/>
                    <a:pt x="5107" y="500"/>
                    <a:pt x="4134" y="165"/>
                  </a:cubicBezTo>
                  <a:cubicBezTo>
                    <a:pt x="3838" y="67"/>
                    <a:pt x="3516" y="1"/>
                    <a:pt x="3168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" name="Google Shape;1234;p63"/>
            <p:cNvSpPr/>
            <p:nvPr/>
          </p:nvSpPr>
          <p:spPr>
            <a:xfrm>
              <a:off x="2822681" y="3989970"/>
              <a:ext cx="171502" cy="154157"/>
            </a:xfrm>
            <a:custGeom>
              <a:avLst/>
              <a:gdLst/>
              <a:ahLst/>
              <a:cxnLst/>
              <a:rect l="l" t="t" r="r" b="b"/>
              <a:pathLst>
                <a:path w="4499" h="4044" extrusionOk="0">
                  <a:moveTo>
                    <a:pt x="3161" y="1"/>
                  </a:moveTo>
                  <a:lnTo>
                    <a:pt x="0" y="1520"/>
                  </a:lnTo>
                  <a:lnTo>
                    <a:pt x="1550" y="4043"/>
                  </a:lnTo>
                  <a:lnTo>
                    <a:pt x="4499" y="2736"/>
                  </a:lnTo>
                  <a:lnTo>
                    <a:pt x="3161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" name="Google Shape;1235;p63"/>
            <p:cNvSpPr/>
            <p:nvPr/>
          </p:nvSpPr>
          <p:spPr>
            <a:xfrm>
              <a:off x="2844676" y="4061255"/>
              <a:ext cx="507530" cy="275188"/>
            </a:xfrm>
            <a:custGeom>
              <a:avLst/>
              <a:gdLst/>
              <a:ahLst/>
              <a:cxnLst/>
              <a:rect l="l" t="t" r="r" b="b"/>
              <a:pathLst>
                <a:path w="13314" h="7219" extrusionOk="0">
                  <a:moveTo>
                    <a:pt x="3757" y="1"/>
                  </a:moveTo>
                  <a:cubicBezTo>
                    <a:pt x="2954" y="1"/>
                    <a:pt x="2439" y="1548"/>
                    <a:pt x="1274" y="1548"/>
                  </a:cubicBezTo>
                  <a:cubicBezTo>
                    <a:pt x="1107" y="1548"/>
                    <a:pt x="927" y="1516"/>
                    <a:pt x="730" y="1444"/>
                  </a:cubicBezTo>
                  <a:cubicBezTo>
                    <a:pt x="730" y="1444"/>
                    <a:pt x="1" y="1596"/>
                    <a:pt x="335" y="2386"/>
                  </a:cubicBezTo>
                  <a:cubicBezTo>
                    <a:pt x="365" y="2477"/>
                    <a:pt x="426" y="2599"/>
                    <a:pt x="487" y="2781"/>
                  </a:cubicBezTo>
                  <a:cubicBezTo>
                    <a:pt x="517" y="2872"/>
                    <a:pt x="548" y="2994"/>
                    <a:pt x="578" y="3115"/>
                  </a:cubicBezTo>
                  <a:cubicBezTo>
                    <a:pt x="852" y="4118"/>
                    <a:pt x="1216" y="5760"/>
                    <a:pt x="1703" y="6672"/>
                  </a:cubicBezTo>
                  <a:cubicBezTo>
                    <a:pt x="1824" y="6915"/>
                    <a:pt x="1976" y="7097"/>
                    <a:pt x="2098" y="7219"/>
                  </a:cubicBezTo>
                  <a:lnTo>
                    <a:pt x="13253" y="2295"/>
                  </a:lnTo>
                  <a:cubicBezTo>
                    <a:pt x="13253" y="2295"/>
                    <a:pt x="13314" y="1991"/>
                    <a:pt x="13071" y="1626"/>
                  </a:cubicBezTo>
                  <a:cubicBezTo>
                    <a:pt x="12776" y="1213"/>
                    <a:pt x="12052" y="743"/>
                    <a:pt x="10205" y="743"/>
                  </a:cubicBezTo>
                  <a:cubicBezTo>
                    <a:pt x="10148" y="743"/>
                    <a:pt x="10090" y="744"/>
                    <a:pt x="10031" y="745"/>
                  </a:cubicBezTo>
                  <a:cubicBezTo>
                    <a:pt x="9329" y="759"/>
                    <a:pt x="8581" y="799"/>
                    <a:pt x="7857" y="799"/>
                  </a:cubicBezTo>
                  <a:cubicBezTo>
                    <a:pt x="7014" y="799"/>
                    <a:pt x="6203" y="744"/>
                    <a:pt x="5533" y="532"/>
                  </a:cubicBezTo>
                  <a:cubicBezTo>
                    <a:pt x="4317" y="106"/>
                    <a:pt x="3891" y="15"/>
                    <a:pt x="3891" y="15"/>
                  </a:cubicBezTo>
                  <a:cubicBezTo>
                    <a:pt x="3846" y="5"/>
                    <a:pt x="3801" y="1"/>
                    <a:pt x="3757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" name="Google Shape;1236;p63"/>
            <p:cNvSpPr/>
            <p:nvPr/>
          </p:nvSpPr>
          <p:spPr>
            <a:xfrm>
              <a:off x="1949009" y="3030947"/>
              <a:ext cx="1035911" cy="1067970"/>
            </a:xfrm>
            <a:custGeom>
              <a:avLst/>
              <a:gdLst/>
              <a:ahLst/>
              <a:cxnLst/>
              <a:rect l="l" t="t" r="r" b="b"/>
              <a:pathLst>
                <a:path w="27175" h="28016" extrusionOk="0">
                  <a:moveTo>
                    <a:pt x="5588" y="0"/>
                  </a:moveTo>
                  <a:cubicBezTo>
                    <a:pt x="4124" y="0"/>
                    <a:pt x="2683" y="147"/>
                    <a:pt x="1399" y="508"/>
                  </a:cubicBezTo>
                  <a:cubicBezTo>
                    <a:pt x="791" y="1693"/>
                    <a:pt x="1" y="4733"/>
                    <a:pt x="1946" y="7529"/>
                  </a:cubicBezTo>
                  <a:cubicBezTo>
                    <a:pt x="9059" y="8684"/>
                    <a:pt x="13040" y="11085"/>
                    <a:pt x="13040" y="11085"/>
                  </a:cubicBezTo>
                  <a:cubicBezTo>
                    <a:pt x="13040" y="11085"/>
                    <a:pt x="15563" y="16921"/>
                    <a:pt x="17053" y="19079"/>
                  </a:cubicBezTo>
                  <a:cubicBezTo>
                    <a:pt x="18542" y="21207"/>
                    <a:pt x="21977" y="28016"/>
                    <a:pt x="21977" y="28016"/>
                  </a:cubicBezTo>
                  <a:lnTo>
                    <a:pt x="27174" y="25797"/>
                  </a:lnTo>
                  <a:cubicBezTo>
                    <a:pt x="27174" y="25797"/>
                    <a:pt x="18816" y="5067"/>
                    <a:pt x="16019" y="2301"/>
                  </a:cubicBezTo>
                  <a:cubicBezTo>
                    <a:pt x="15231" y="1513"/>
                    <a:pt x="10289" y="0"/>
                    <a:pt x="5588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" name="Google Shape;1237;p63"/>
            <p:cNvSpPr/>
            <p:nvPr/>
          </p:nvSpPr>
          <p:spPr>
            <a:xfrm>
              <a:off x="2324415" y="4060645"/>
              <a:ext cx="137918" cy="115923"/>
            </a:xfrm>
            <a:custGeom>
              <a:avLst/>
              <a:gdLst/>
              <a:ahLst/>
              <a:cxnLst/>
              <a:rect l="l" t="t" r="r" b="b"/>
              <a:pathLst>
                <a:path w="3618" h="3041" extrusionOk="0">
                  <a:moveTo>
                    <a:pt x="3496" y="1"/>
                  </a:moveTo>
                  <a:lnTo>
                    <a:pt x="1" y="92"/>
                  </a:lnTo>
                  <a:lnTo>
                    <a:pt x="396" y="3040"/>
                  </a:lnTo>
                  <a:lnTo>
                    <a:pt x="3618" y="3040"/>
                  </a:lnTo>
                  <a:lnTo>
                    <a:pt x="3496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" name="Google Shape;1238;p63"/>
            <p:cNvSpPr/>
            <p:nvPr/>
          </p:nvSpPr>
          <p:spPr>
            <a:xfrm>
              <a:off x="2291975" y="4141878"/>
              <a:ext cx="479740" cy="228186"/>
            </a:xfrm>
            <a:custGeom>
              <a:avLst/>
              <a:gdLst/>
              <a:ahLst/>
              <a:cxnLst/>
              <a:rect l="l" t="t" r="r" b="b"/>
              <a:pathLst>
                <a:path w="12585" h="5986" extrusionOk="0">
                  <a:moveTo>
                    <a:pt x="4379" y="1"/>
                  </a:moveTo>
                  <a:cubicBezTo>
                    <a:pt x="3800" y="1"/>
                    <a:pt x="3055" y="564"/>
                    <a:pt x="2296" y="564"/>
                  </a:cubicBezTo>
                  <a:cubicBezTo>
                    <a:pt x="1965" y="564"/>
                    <a:pt x="1631" y="457"/>
                    <a:pt x="1308" y="149"/>
                  </a:cubicBezTo>
                  <a:cubicBezTo>
                    <a:pt x="1308" y="149"/>
                    <a:pt x="1257" y="139"/>
                    <a:pt x="1183" y="139"/>
                  </a:cubicBezTo>
                  <a:cubicBezTo>
                    <a:pt x="974" y="139"/>
                    <a:pt x="578" y="221"/>
                    <a:pt x="578" y="848"/>
                  </a:cubicBezTo>
                  <a:cubicBezTo>
                    <a:pt x="578" y="940"/>
                    <a:pt x="548" y="1092"/>
                    <a:pt x="518" y="1274"/>
                  </a:cubicBezTo>
                  <a:cubicBezTo>
                    <a:pt x="518" y="1365"/>
                    <a:pt x="487" y="1487"/>
                    <a:pt x="487" y="1608"/>
                  </a:cubicBezTo>
                  <a:cubicBezTo>
                    <a:pt x="305" y="2642"/>
                    <a:pt x="1" y="4283"/>
                    <a:pt x="62" y="5317"/>
                  </a:cubicBezTo>
                  <a:cubicBezTo>
                    <a:pt x="92" y="5590"/>
                    <a:pt x="122" y="5833"/>
                    <a:pt x="214" y="5985"/>
                  </a:cubicBezTo>
                  <a:lnTo>
                    <a:pt x="12402" y="5985"/>
                  </a:lnTo>
                  <a:cubicBezTo>
                    <a:pt x="12402" y="5985"/>
                    <a:pt x="12585" y="5712"/>
                    <a:pt x="12524" y="5317"/>
                  </a:cubicBezTo>
                  <a:cubicBezTo>
                    <a:pt x="12402" y="4800"/>
                    <a:pt x="11916" y="4040"/>
                    <a:pt x="10092" y="3280"/>
                  </a:cubicBezTo>
                  <a:cubicBezTo>
                    <a:pt x="8694" y="2703"/>
                    <a:pt x="7053" y="2125"/>
                    <a:pt x="6080" y="1244"/>
                  </a:cubicBezTo>
                  <a:cubicBezTo>
                    <a:pt x="5107" y="393"/>
                    <a:pt x="4773" y="119"/>
                    <a:pt x="4773" y="119"/>
                  </a:cubicBezTo>
                  <a:cubicBezTo>
                    <a:pt x="4653" y="35"/>
                    <a:pt x="4521" y="1"/>
                    <a:pt x="437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1239;p63"/>
            <p:cNvSpPr/>
            <p:nvPr/>
          </p:nvSpPr>
          <p:spPr>
            <a:xfrm>
              <a:off x="1427604" y="1998200"/>
              <a:ext cx="768232" cy="1180881"/>
            </a:xfrm>
            <a:custGeom>
              <a:avLst/>
              <a:gdLst/>
              <a:ahLst/>
              <a:cxnLst/>
              <a:rect l="l" t="t" r="r" b="b"/>
              <a:pathLst>
                <a:path w="20153" h="30978" extrusionOk="0">
                  <a:moveTo>
                    <a:pt x="11156" y="1"/>
                  </a:moveTo>
                  <a:cubicBezTo>
                    <a:pt x="11156" y="1"/>
                    <a:pt x="10730" y="213"/>
                    <a:pt x="10031" y="426"/>
                  </a:cubicBezTo>
                  <a:cubicBezTo>
                    <a:pt x="9970" y="456"/>
                    <a:pt x="9910" y="456"/>
                    <a:pt x="9849" y="487"/>
                  </a:cubicBezTo>
                  <a:cubicBezTo>
                    <a:pt x="9304" y="623"/>
                    <a:pt x="8638" y="735"/>
                    <a:pt x="7828" y="735"/>
                  </a:cubicBezTo>
                  <a:cubicBezTo>
                    <a:pt x="7733" y="735"/>
                    <a:pt x="7637" y="733"/>
                    <a:pt x="7539" y="730"/>
                  </a:cubicBezTo>
                  <a:cubicBezTo>
                    <a:pt x="7507" y="729"/>
                    <a:pt x="7475" y="729"/>
                    <a:pt x="7443" y="729"/>
                  </a:cubicBezTo>
                  <a:cubicBezTo>
                    <a:pt x="5455" y="729"/>
                    <a:pt x="3969" y="2606"/>
                    <a:pt x="3131" y="5897"/>
                  </a:cubicBezTo>
                  <a:cubicBezTo>
                    <a:pt x="2675" y="7599"/>
                    <a:pt x="2250" y="9180"/>
                    <a:pt x="1885" y="10730"/>
                  </a:cubicBezTo>
                  <a:cubicBezTo>
                    <a:pt x="1855" y="10821"/>
                    <a:pt x="1855" y="10943"/>
                    <a:pt x="1824" y="11034"/>
                  </a:cubicBezTo>
                  <a:cubicBezTo>
                    <a:pt x="1368" y="12919"/>
                    <a:pt x="1004" y="14712"/>
                    <a:pt x="791" y="16536"/>
                  </a:cubicBezTo>
                  <a:cubicBezTo>
                    <a:pt x="730" y="16931"/>
                    <a:pt x="700" y="17296"/>
                    <a:pt x="669" y="17660"/>
                  </a:cubicBezTo>
                  <a:cubicBezTo>
                    <a:pt x="487" y="19575"/>
                    <a:pt x="1" y="25989"/>
                    <a:pt x="305" y="27873"/>
                  </a:cubicBezTo>
                  <a:cubicBezTo>
                    <a:pt x="3229" y="30046"/>
                    <a:pt x="6934" y="30978"/>
                    <a:pt x="10309" y="30978"/>
                  </a:cubicBezTo>
                  <a:cubicBezTo>
                    <a:pt x="13073" y="30978"/>
                    <a:pt x="15615" y="30353"/>
                    <a:pt x="17326" y="29271"/>
                  </a:cubicBezTo>
                  <a:cubicBezTo>
                    <a:pt x="17144" y="26536"/>
                    <a:pt x="17265" y="21612"/>
                    <a:pt x="17357" y="19515"/>
                  </a:cubicBezTo>
                  <a:cubicBezTo>
                    <a:pt x="17357" y="19302"/>
                    <a:pt x="17387" y="19119"/>
                    <a:pt x="17387" y="18907"/>
                  </a:cubicBezTo>
                  <a:cubicBezTo>
                    <a:pt x="17387" y="18724"/>
                    <a:pt x="17417" y="18542"/>
                    <a:pt x="17417" y="18359"/>
                  </a:cubicBezTo>
                  <a:cubicBezTo>
                    <a:pt x="17448" y="17995"/>
                    <a:pt x="17478" y="17660"/>
                    <a:pt x="17509" y="17326"/>
                  </a:cubicBezTo>
                  <a:cubicBezTo>
                    <a:pt x="17539" y="16931"/>
                    <a:pt x="17569" y="16536"/>
                    <a:pt x="17630" y="16171"/>
                  </a:cubicBezTo>
                  <a:cubicBezTo>
                    <a:pt x="17630" y="16080"/>
                    <a:pt x="17630" y="15989"/>
                    <a:pt x="17660" y="15897"/>
                  </a:cubicBezTo>
                  <a:cubicBezTo>
                    <a:pt x="17691" y="15593"/>
                    <a:pt x="17721" y="15320"/>
                    <a:pt x="17752" y="15046"/>
                  </a:cubicBezTo>
                  <a:cubicBezTo>
                    <a:pt x="17782" y="14925"/>
                    <a:pt x="17782" y="14803"/>
                    <a:pt x="17812" y="14712"/>
                  </a:cubicBezTo>
                  <a:cubicBezTo>
                    <a:pt x="17843" y="14438"/>
                    <a:pt x="17904" y="14165"/>
                    <a:pt x="17934" y="13891"/>
                  </a:cubicBezTo>
                  <a:cubicBezTo>
                    <a:pt x="17964" y="13770"/>
                    <a:pt x="17995" y="13679"/>
                    <a:pt x="17995" y="13557"/>
                  </a:cubicBezTo>
                  <a:cubicBezTo>
                    <a:pt x="18846" y="8846"/>
                    <a:pt x="20153" y="6688"/>
                    <a:pt x="20123" y="5472"/>
                  </a:cubicBezTo>
                  <a:cubicBezTo>
                    <a:pt x="20123" y="3526"/>
                    <a:pt x="18268" y="3314"/>
                    <a:pt x="16840" y="2341"/>
                  </a:cubicBezTo>
                  <a:cubicBezTo>
                    <a:pt x="16779" y="2311"/>
                    <a:pt x="16749" y="2280"/>
                    <a:pt x="16688" y="2250"/>
                  </a:cubicBezTo>
                  <a:cubicBezTo>
                    <a:pt x="16232" y="1885"/>
                    <a:pt x="15806" y="1460"/>
                    <a:pt x="15533" y="821"/>
                  </a:cubicBezTo>
                  <a:lnTo>
                    <a:pt x="11156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" name="Google Shape;1240;p63"/>
            <p:cNvSpPr/>
            <p:nvPr/>
          </p:nvSpPr>
          <p:spPr>
            <a:xfrm>
              <a:off x="1694101" y="2462845"/>
              <a:ext cx="148363" cy="270004"/>
            </a:xfrm>
            <a:custGeom>
              <a:avLst/>
              <a:gdLst/>
              <a:ahLst/>
              <a:cxnLst/>
              <a:rect l="l" t="t" r="r" b="b"/>
              <a:pathLst>
                <a:path w="3892" h="7083" extrusionOk="0">
                  <a:moveTo>
                    <a:pt x="2463" y="0"/>
                  </a:moveTo>
                  <a:lnTo>
                    <a:pt x="1" y="3313"/>
                  </a:lnTo>
                  <a:lnTo>
                    <a:pt x="1460" y="7082"/>
                  </a:lnTo>
                  <a:lnTo>
                    <a:pt x="3891" y="3860"/>
                  </a:lnTo>
                  <a:lnTo>
                    <a:pt x="2463" y="0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" name="Google Shape;1241;p63"/>
            <p:cNvSpPr/>
            <p:nvPr/>
          </p:nvSpPr>
          <p:spPr>
            <a:xfrm>
              <a:off x="1929301" y="2153463"/>
              <a:ext cx="22071" cy="22071"/>
            </a:xfrm>
            <a:custGeom>
              <a:avLst/>
              <a:gdLst/>
              <a:ahLst/>
              <a:cxnLst/>
              <a:rect l="l" t="t" r="r" b="b"/>
              <a:pathLst>
                <a:path w="579" h="579" extrusionOk="0">
                  <a:moveTo>
                    <a:pt x="305" y="1"/>
                  </a:moveTo>
                  <a:cubicBezTo>
                    <a:pt x="153" y="1"/>
                    <a:pt x="1" y="122"/>
                    <a:pt x="1" y="305"/>
                  </a:cubicBezTo>
                  <a:cubicBezTo>
                    <a:pt x="1" y="456"/>
                    <a:pt x="153" y="578"/>
                    <a:pt x="305" y="578"/>
                  </a:cubicBezTo>
                  <a:cubicBezTo>
                    <a:pt x="457" y="578"/>
                    <a:pt x="578" y="456"/>
                    <a:pt x="578" y="305"/>
                  </a:cubicBezTo>
                  <a:cubicBezTo>
                    <a:pt x="578" y="122"/>
                    <a:pt x="457" y="1"/>
                    <a:pt x="305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1242;p63"/>
            <p:cNvSpPr/>
            <p:nvPr/>
          </p:nvSpPr>
          <p:spPr>
            <a:xfrm>
              <a:off x="1927014" y="2209080"/>
              <a:ext cx="22033" cy="22071"/>
            </a:xfrm>
            <a:custGeom>
              <a:avLst/>
              <a:gdLst/>
              <a:ahLst/>
              <a:cxnLst/>
              <a:rect l="l" t="t" r="r" b="b"/>
              <a:pathLst>
                <a:path w="578" h="579" extrusionOk="0">
                  <a:moveTo>
                    <a:pt x="274" y="1"/>
                  </a:moveTo>
                  <a:cubicBezTo>
                    <a:pt x="122" y="1"/>
                    <a:pt x="0" y="122"/>
                    <a:pt x="0" y="304"/>
                  </a:cubicBezTo>
                  <a:cubicBezTo>
                    <a:pt x="0" y="456"/>
                    <a:pt x="122" y="578"/>
                    <a:pt x="274" y="578"/>
                  </a:cubicBezTo>
                  <a:cubicBezTo>
                    <a:pt x="456" y="578"/>
                    <a:pt x="578" y="456"/>
                    <a:pt x="578" y="304"/>
                  </a:cubicBezTo>
                  <a:cubicBezTo>
                    <a:pt x="578" y="122"/>
                    <a:pt x="456" y="1"/>
                    <a:pt x="274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1243;p63"/>
            <p:cNvSpPr/>
            <p:nvPr/>
          </p:nvSpPr>
          <p:spPr>
            <a:xfrm>
              <a:off x="1808804" y="1515525"/>
              <a:ext cx="508711" cy="347197"/>
            </a:xfrm>
            <a:custGeom>
              <a:avLst/>
              <a:gdLst/>
              <a:ahLst/>
              <a:cxnLst/>
              <a:rect l="l" t="t" r="r" b="b"/>
              <a:pathLst>
                <a:path w="13345" h="9108" extrusionOk="0">
                  <a:moveTo>
                    <a:pt x="3415" y="0"/>
                  </a:moveTo>
                  <a:cubicBezTo>
                    <a:pt x="3209" y="0"/>
                    <a:pt x="2999" y="31"/>
                    <a:pt x="2797" y="109"/>
                  </a:cubicBezTo>
                  <a:cubicBezTo>
                    <a:pt x="1825" y="504"/>
                    <a:pt x="1885" y="2389"/>
                    <a:pt x="1885" y="2389"/>
                  </a:cubicBezTo>
                  <a:cubicBezTo>
                    <a:pt x="1885" y="2389"/>
                    <a:pt x="1812" y="2368"/>
                    <a:pt x="1694" y="2368"/>
                  </a:cubicBezTo>
                  <a:cubicBezTo>
                    <a:pt x="1433" y="2368"/>
                    <a:pt x="955" y="2469"/>
                    <a:pt x="578" y="3118"/>
                  </a:cubicBezTo>
                  <a:cubicBezTo>
                    <a:pt x="1" y="4091"/>
                    <a:pt x="1125" y="6067"/>
                    <a:pt x="1125" y="6067"/>
                  </a:cubicBezTo>
                  <a:cubicBezTo>
                    <a:pt x="1205" y="6053"/>
                    <a:pt x="1292" y="6047"/>
                    <a:pt x="1383" y="6047"/>
                  </a:cubicBezTo>
                  <a:cubicBezTo>
                    <a:pt x="3383" y="6047"/>
                    <a:pt x="8023" y="9077"/>
                    <a:pt x="8633" y="9106"/>
                  </a:cubicBezTo>
                  <a:cubicBezTo>
                    <a:pt x="8661" y="9107"/>
                    <a:pt x="8688" y="9108"/>
                    <a:pt x="8715" y="9108"/>
                  </a:cubicBezTo>
                  <a:cubicBezTo>
                    <a:pt x="10177" y="9108"/>
                    <a:pt x="10001" y="7495"/>
                    <a:pt x="10001" y="7495"/>
                  </a:cubicBezTo>
                  <a:lnTo>
                    <a:pt x="10001" y="7495"/>
                  </a:lnTo>
                  <a:cubicBezTo>
                    <a:pt x="10001" y="7495"/>
                    <a:pt x="10147" y="7511"/>
                    <a:pt x="10372" y="7511"/>
                  </a:cubicBezTo>
                  <a:cubicBezTo>
                    <a:pt x="11019" y="7511"/>
                    <a:pt x="12323" y="7378"/>
                    <a:pt x="12706" y="6340"/>
                  </a:cubicBezTo>
                  <a:cubicBezTo>
                    <a:pt x="13344" y="4577"/>
                    <a:pt x="10700" y="4061"/>
                    <a:pt x="10700" y="4061"/>
                  </a:cubicBezTo>
                  <a:cubicBezTo>
                    <a:pt x="10700" y="4061"/>
                    <a:pt x="11946" y="3027"/>
                    <a:pt x="11217" y="2085"/>
                  </a:cubicBezTo>
                  <a:cubicBezTo>
                    <a:pt x="10755" y="1512"/>
                    <a:pt x="9574" y="1400"/>
                    <a:pt x="8719" y="1400"/>
                  </a:cubicBezTo>
                  <a:cubicBezTo>
                    <a:pt x="8168" y="1400"/>
                    <a:pt x="7752" y="1447"/>
                    <a:pt x="7752" y="1447"/>
                  </a:cubicBezTo>
                  <a:cubicBezTo>
                    <a:pt x="7752" y="1447"/>
                    <a:pt x="7660" y="656"/>
                    <a:pt x="6657" y="504"/>
                  </a:cubicBezTo>
                  <a:cubicBezTo>
                    <a:pt x="6110" y="413"/>
                    <a:pt x="5662" y="390"/>
                    <a:pt x="5350" y="390"/>
                  </a:cubicBezTo>
                  <a:cubicBezTo>
                    <a:pt x="5039" y="390"/>
                    <a:pt x="4864" y="413"/>
                    <a:pt x="4864" y="413"/>
                  </a:cubicBezTo>
                  <a:cubicBezTo>
                    <a:pt x="4864" y="413"/>
                    <a:pt x="4170" y="0"/>
                    <a:pt x="3415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1244;p63"/>
            <p:cNvSpPr/>
            <p:nvPr/>
          </p:nvSpPr>
          <p:spPr>
            <a:xfrm>
              <a:off x="1789134" y="1965760"/>
              <a:ext cx="159913" cy="141387"/>
            </a:xfrm>
            <a:custGeom>
              <a:avLst/>
              <a:gdLst/>
              <a:ahLst/>
              <a:cxnLst/>
              <a:rect l="l" t="t" r="r" b="b"/>
              <a:pathLst>
                <a:path w="4195" h="3709" extrusionOk="0">
                  <a:moveTo>
                    <a:pt x="1969" y="0"/>
                  </a:moveTo>
                  <a:cubicBezTo>
                    <a:pt x="1856" y="0"/>
                    <a:pt x="351" y="29"/>
                    <a:pt x="0" y="1520"/>
                  </a:cubicBezTo>
                  <a:lnTo>
                    <a:pt x="1003" y="3709"/>
                  </a:lnTo>
                  <a:cubicBezTo>
                    <a:pt x="1003" y="3709"/>
                    <a:pt x="1914" y="3093"/>
                    <a:pt x="3811" y="3093"/>
                  </a:cubicBezTo>
                  <a:cubicBezTo>
                    <a:pt x="3935" y="3093"/>
                    <a:pt x="4063" y="3095"/>
                    <a:pt x="4195" y="3101"/>
                  </a:cubicBezTo>
                  <a:cubicBezTo>
                    <a:pt x="4195" y="3101"/>
                    <a:pt x="2462" y="1338"/>
                    <a:pt x="1976" y="0"/>
                  </a:cubicBezTo>
                  <a:cubicBezTo>
                    <a:pt x="1976" y="0"/>
                    <a:pt x="1973" y="0"/>
                    <a:pt x="1969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1245;p63"/>
            <p:cNvSpPr/>
            <p:nvPr/>
          </p:nvSpPr>
          <p:spPr>
            <a:xfrm>
              <a:off x="1983774" y="2015583"/>
              <a:ext cx="100827" cy="106622"/>
            </a:xfrm>
            <a:custGeom>
              <a:avLst/>
              <a:gdLst/>
              <a:ahLst/>
              <a:cxnLst/>
              <a:rect l="l" t="t" r="r" b="b"/>
              <a:pathLst>
                <a:path w="2645" h="2797" extrusionOk="0">
                  <a:moveTo>
                    <a:pt x="1733" y="0"/>
                  </a:moveTo>
                  <a:cubicBezTo>
                    <a:pt x="1520" y="852"/>
                    <a:pt x="1" y="1824"/>
                    <a:pt x="1" y="1824"/>
                  </a:cubicBezTo>
                  <a:cubicBezTo>
                    <a:pt x="639" y="2311"/>
                    <a:pt x="1277" y="2797"/>
                    <a:pt x="1277" y="2797"/>
                  </a:cubicBezTo>
                  <a:lnTo>
                    <a:pt x="2615" y="2159"/>
                  </a:lnTo>
                  <a:cubicBezTo>
                    <a:pt x="2645" y="852"/>
                    <a:pt x="1733" y="0"/>
                    <a:pt x="1733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1246;p63"/>
            <p:cNvSpPr/>
            <p:nvPr/>
          </p:nvSpPr>
          <p:spPr>
            <a:xfrm>
              <a:off x="1341872" y="3031328"/>
              <a:ext cx="1206231" cy="1069914"/>
            </a:xfrm>
            <a:custGeom>
              <a:avLst/>
              <a:gdLst/>
              <a:ahLst/>
              <a:cxnLst/>
              <a:rect l="l" t="t" r="r" b="b"/>
              <a:pathLst>
                <a:path w="31643" h="28067" extrusionOk="0">
                  <a:moveTo>
                    <a:pt x="5802" y="0"/>
                  </a:moveTo>
                  <a:cubicBezTo>
                    <a:pt x="4403" y="0"/>
                    <a:pt x="3141" y="146"/>
                    <a:pt x="2523" y="589"/>
                  </a:cubicBezTo>
                  <a:cubicBezTo>
                    <a:pt x="2523" y="589"/>
                    <a:pt x="0" y="10498"/>
                    <a:pt x="13040" y="10498"/>
                  </a:cubicBezTo>
                  <a:cubicBezTo>
                    <a:pt x="20001" y="10498"/>
                    <a:pt x="23314" y="9829"/>
                    <a:pt x="23314" y="9829"/>
                  </a:cubicBezTo>
                  <a:cubicBezTo>
                    <a:pt x="23314" y="9829"/>
                    <a:pt x="23496" y="15999"/>
                    <a:pt x="23800" y="18583"/>
                  </a:cubicBezTo>
                  <a:cubicBezTo>
                    <a:pt x="24134" y="21167"/>
                    <a:pt x="25290" y="27641"/>
                    <a:pt x="25290" y="27641"/>
                  </a:cubicBezTo>
                  <a:lnTo>
                    <a:pt x="30761" y="28067"/>
                  </a:lnTo>
                  <a:cubicBezTo>
                    <a:pt x="30761" y="28067"/>
                    <a:pt x="31642" y="5543"/>
                    <a:pt x="28299" y="3477"/>
                  </a:cubicBezTo>
                  <a:cubicBezTo>
                    <a:pt x="24925" y="1410"/>
                    <a:pt x="20092" y="1349"/>
                    <a:pt x="11794" y="559"/>
                  </a:cubicBezTo>
                  <a:cubicBezTo>
                    <a:pt x="11794" y="559"/>
                    <a:pt x="8536" y="0"/>
                    <a:pt x="5802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1247;p63"/>
            <p:cNvSpPr/>
            <p:nvPr/>
          </p:nvSpPr>
          <p:spPr>
            <a:xfrm>
              <a:off x="1570134" y="2082750"/>
              <a:ext cx="821524" cy="849390"/>
            </a:xfrm>
            <a:custGeom>
              <a:avLst/>
              <a:gdLst/>
              <a:ahLst/>
              <a:cxnLst/>
              <a:rect l="l" t="t" r="r" b="b"/>
              <a:pathLst>
                <a:path w="21551" h="22282" extrusionOk="0">
                  <a:moveTo>
                    <a:pt x="2823" y="1"/>
                  </a:moveTo>
                  <a:cubicBezTo>
                    <a:pt x="2804" y="1"/>
                    <a:pt x="2785" y="1"/>
                    <a:pt x="2766" y="1"/>
                  </a:cubicBezTo>
                  <a:cubicBezTo>
                    <a:pt x="1216" y="32"/>
                    <a:pt x="0" y="1308"/>
                    <a:pt x="31" y="2859"/>
                  </a:cubicBezTo>
                  <a:lnTo>
                    <a:pt x="31" y="3132"/>
                  </a:lnTo>
                  <a:lnTo>
                    <a:pt x="31" y="3375"/>
                  </a:lnTo>
                  <a:lnTo>
                    <a:pt x="61" y="3862"/>
                  </a:lnTo>
                  <a:cubicBezTo>
                    <a:pt x="61" y="4166"/>
                    <a:pt x="91" y="4500"/>
                    <a:pt x="122" y="4804"/>
                  </a:cubicBezTo>
                  <a:cubicBezTo>
                    <a:pt x="152" y="5442"/>
                    <a:pt x="213" y="6050"/>
                    <a:pt x="274" y="6688"/>
                  </a:cubicBezTo>
                  <a:cubicBezTo>
                    <a:pt x="304" y="6992"/>
                    <a:pt x="335" y="7327"/>
                    <a:pt x="395" y="7631"/>
                  </a:cubicBezTo>
                  <a:cubicBezTo>
                    <a:pt x="426" y="7935"/>
                    <a:pt x="487" y="8269"/>
                    <a:pt x="517" y="8573"/>
                  </a:cubicBezTo>
                  <a:cubicBezTo>
                    <a:pt x="608" y="9211"/>
                    <a:pt x="730" y="9819"/>
                    <a:pt x="851" y="10458"/>
                  </a:cubicBezTo>
                  <a:cubicBezTo>
                    <a:pt x="973" y="11096"/>
                    <a:pt x="1125" y="11734"/>
                    <a:pt x="1277" y="12372"/>
                  </a:cubicBezTo>
                  <a:cubicBezTo>
                    <a:pt x="1368" y="12676"/>
                    <a:pt x="1459" y="13011"/>
                    <a:pt x="1550" y="13315"/>
                  </a:cubicBezTo>
                  <a:cubicBezTo>
                    <a:pt x="1642" y="13649"/>
                    <a:pt x="1733" y="13953"/>
                    <a:pt x="1854" y="14287"/>
                  </a:cubicBezTo>
                  <a:cubicBezTo>
                    <a:pt x="2067" y="14926"/>
                    <a:pt x="2310" y="15564"/>
                    <a:pt x="2614" y="16233"/>
                  </a:cubicBezTo>
                  <a:cubicBezTo>
                    <a:pt x="2918" y="16871"/>
                    <a:pt x="3283" y="17540"/>
                    <a:pt x="3739" y="18178"/>
                  </a:cubicBezTo>
                  <a:cubicBezTo>
                    <a:pt x="4195" y="18847"/>
                    <a:pt x="4772" y="19515"/>
                    <a:pt x="5532" y="20093"/>
                  </a:cubicBezTo>
                  <a:cubicBezTo>
                    <a:pt x="5897" y="20397"/>
                    <a:pt x="6353" y="20670"/>
                    <a:pt x="6809" y="20883"/>
                  </a:cubicBezTo>
                  <a:lnTo>
                    <a:pt x="6991" y="20974"/>
                  </a:lnTo>
                  <a:lnTo>
                    <a:pt x="7082" y="21005"/>
                  </a:lnTo>
                  <a:lnTo>
                    <a:pt x="7143" y="21035"/>
                  </a:lnTo>
                  <a:lnTo>
                    <a:pt x="7174" y="21035"/>
                  </a:lnTo>
                  <a:cubicBezTo>
                    <a:pt x="7265" y="21066"/>
                    <a:pt x="7356" y="21126"/>
                    <a:pt x="7447" y="21126"/>
                  </a:cubicBezTo>
                  <a:lnTo>
                    <a:pt x="7599" y="21187"/>
                  </a:lnTo>
                  <a:lnTo>
                    <a:pt x="7721" y="21218"/>
                  </a:lnTo>
                  <a:cubicBezTo>
                    <a:pt x="7812" y="21248"/>
                    <a:pt x="7903" y="21278"/>
                    <a:pt x="7994" y="21309"/>
                  </a:cubicBezTo>
                  <a:cubicBezTo>
                    <a:pt x="8724" y="21521"/>
                    <a:pt x="9362" y="21643"/>
                    <a:pt x="10031" y="21765"/>
                  </a:cubicBezTo>
                  <a:cubicBezTo>
                    <a:pt x="10669" y="21886"/>
                    <a:pt x="11307" y="21947"/>
                    <a:pt x="11946" y="22038"/>
                  </a:cubicBezTo>
                  <a:cubicBezTo>
                    <a:pt x="12584" y="22099"/>
                    <a:pt x="13192" y="22129"/>
                    <a:pt x="13830" y="22190"/>
                  </a:cubicBezTo>
                  <a:cubicBezTo>
                    <a:pt x="14134" y="22221"/>
                    <a:pt x="14438" y="22221"/>
                    <a:pt x="14773" y="22251"/>
                  </a:cubicBezTo>
                  <a:cubicBezTo>
                    <a:pt x="15077" y="22251"/>
                    <a:pt x="15380" y="22251"/>
                    <a:pt x="15684" y="22281"/>
                  </a:cubicBezTo>
                  <a:lnTo>
                    <a:pt x="18481" y="22281"/>
                  </a:lnTo>
                  <a:cubicBezTo>
                    <a:pt x="18633" y="22281"/>
                    <a:pt x="18785" y="22251"/>
                    <a:pt x="18937" y="22251"/>
                  </a:cubicBezTo>
                  <a:lnTo>
                    <a:pt x="19423" y="22251"/>
                  </a:lnTo>
                  <a:cubicBezTo>
                    <a:pt x="20426" y="22190"/>
                    <a:pt x="21277" y="21430"/>
                    <a:pt x="21399" y="20397"/>
                  </a:cubicBezTo>
                  <a:cubicBezTo>
                    <a:pt x="21551" y="19242"/>
                    <a:pt x="20730" y="18208"/>
                    <a:pt x="19575" y="18056"/>
                  </a:cubicBezTo>
                  <a:lnTo>
                    <a:pt x="19545" y="18026"/>
                  </a:lnTo>
                  <a:lnTo>
                    <a:pt x="17812" y="17813"/>
                  </a:lnTo>
                  <a:cubicBezTo>
                    <a:pt x="17235" y="17752"/>
                    <a:pt x="16657" y="17661"/>
                    <a:pt x="16080" y="17570"/>
                  </a:cubicBezTo>
                  <a:cubicBezTo>
                    <a:pt x="15806" y="17540"/>
                    <a:pt x="15502" y="17479"/>
                    <a:pt x="15228" y="17448"/>
                  </a:cubicBezTo>
                  <a:cubicBezTo>
                    <a:pt x="14955" y="17388"/>
                    <a:pt x="14651" y="17357"/>
                    <a:pt x="14377" y="17297"/>
                  </a:cubicBezTo>
                  <a:cubicBezTo>
                    <a:pt x="13800" y="17205"/>
                    <a:pt x="13253" y="17114"/>
                    <a:pt x="12706" y="16993"/>
                  </a:cubicBezTo>
                  <a:cubicBezTo>
                    <a:pt x="12159" y="16901"/>
                    <a:pt x="11611" y="16780"/>
                    <a:pt x="11095" y="16628"/>
                  </a:cubicBezTo>
                  <a:cubicBezTo>
                    <a:pt x="10821" y="16567"/>
                    <a:pt x="10578" y="16506"/>
                    <a:pt x="10335" y="16445"/>
                  </a:cubicBezTo>
                  <a:cubicBezTo>
                    <a:pt x="10092" y="16354"/>
                    <a:pt x="9848" y="16293"/>
                    <a:pt x="9636" y="16202"/>
                  </a:cubicBezTo>
                  <a:cubicBezTo>
                    <a:pt x="9575" y="16172"/>
                    <a:pt x="9514" y="16172"/>
                    <a:pt x="9484" y="16141"/>
                  </a:cubicBezTo>
                  <a:lnTo>
                    <a:pt x="9393" y="16111"/>
                  </a:lnTo>
                  <a:lnTo>
                    <a:pt x="9332" y="16081"/>
                  </a:lnTo>
                  <a:cubicBezTo>
                    <a:pt x="9271" y="16050"/>
                    <a:pt x="9241" y="16050"/>
                    <a:pt x="9180" y="16020"/>
                  </a:cubicBezTo>
                  <a:lnTo>
                    <a:pt x="9149" y="15989"/>
                  </a:lnTo>
                  <a:cubicBezTo>
                    <a:pt x="9089" y="15959"/>
                    <a:pt x="8997" y="15898"/>
                    <a:pt x="8906" y="15838"/>
                  </a:cubicBezTo>
                  <a:cubicBezTo>
                    <a:pt x="8754" y="15686"/>
                    <a:pt x="8511" y="15412"/>
                    <a:pt x="8298" y="15078"/>
                  </a:cubicBezTo>
                  <a:cubicBezTo>
                    <a:pt x="8086" y="14743"/>
                    <a:pt x="7903" y="14348"/>
                    <a:pt x="7690" y="13923"/>
                  </a:cubicBezTo>
                  <a:cubicBezTo>
                    <a:pt x="7508" y="13467"/>
                    <a:pt x="7326" y="13011"/>
                    <a:pt x="7174" y="12494"/>
                  </a:cubicBezTo>
                  <a:cubicBezTo>
                    <a:pt x="7113" y="12251"/>
                    <a:pt x="7022" y="12008"/>
                    <a:pt x="6961" y="11765"/>
                  </a:cubicBezTo>
                  <a:cubicBezTo>
                    <a:pt x="6900" y="11491"/>
                    <a:pt x="6839" y="11248"/>
                    <a:pt x="6748" y="10974"/>
                  </a:cubicBezTo>
                  <a:cubicBezTo>
                    <a:pt x="6627" y="10458"/>
                    <a:pt x="6535" y="9910"/>
                    <a:pt x="6414" y="9363"/>
                  </a:cubicBezTo>
                  <a:cubicBezTo>
                    <a:pt x="6323" y="8816"/>
                    <a:pt x="6231" y="8269"/>
                    <a:pt x="6140" y="7722"/>
                  </a:cubicBezTo>
                  <a:cubicBezTo>
                    <a:pt x="6110" y="7448"/>
                    <a:pt x="6049" y="7175"/>
                    <a:pt x="6019" y="6871"/>
                  </a:cubicBezTo>
                  <a:cubicBezTo>
                    <a:pt x="5988" y="6597"/>
                    <a:pt x="5958" y="6324"/>
                    <a:pt x="5927" y="6050"/>
                  </a:cubicBezTo>
                  <a:cubicBezTo>
                    <a:pt x="5867" y="5473"/>
                    <a:pt x="5806" y="4926"/>
                    <a:pt x="5745" y="4348"/>
                  </a:cubicBezTo>
                  <a:cubicBezTo>
                    <a:pt x="5745" y="4074"/>
                    <a:pt x="5715" y="3801"/>
                    <a:pt x="5684" y="3497"/>
                  </a:cubicBezTo>
                  <a:lnTo>
                    <a:pt x="5654" y="3102"/>
                  </a:lnTo>
                  <a:lnTo>
                    <a:pt x="5654" y="2707"/>
                  </a:lnTo>
                  <a:lnTo>
                    <a:pt x="5623" y="2646"/>
                  </a:lnTo>
                  <a:cubicBezTo>
                    <a:pt x="5533" y="1175"/>
                    <a:pt x="4317" y="1"/>
                    <a:pt x="2823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1248;p63"/>
            <p:cNvSpPr/>
            <p:nvPr/>
          </p:nvSpPr>
          <p:spPr>
            <a:xfrm>
              <a:off x="2254922" y="2752519"/>
              <a:ext cx="67244" cy="173865"/>
            </a:xfrm>
            <a:custGeom>
              <a:avLst/>
              <a:gdLst/>
              <a:ahLst/>
              <a:cxnLst/>
              <a:rect l="l" t="t" r="r" b="b"/>
              <a:pathLst>
                <a:path w="1764" h="4561" extrusionOk="0">
                  <a:moveTo>
                    <a:pt x="1246" y="0"/>
                  </a:moveTo>
                  <a:cubicBezTo>
                    <a:pt x="1072" y="0"/>
                    <a:pt x="897" y="30"/>
                    <a:pt x="730" y="91"/>
                  </a:cubicBezTo>
                  <a:cubicBezTo>
                    <a:pt x="730" y="91"/>
                    <a:pt x="0" y="2432"/>
                    <a:pt x="456" y="4316"/>
                  </a:cubicBezTo>
                  <a:cubicBezTo>
                    <a:pt x="666" y="4456"/>
                    <a:pt x="964" y="4560"/>
                    <a:pt x="1243" y="4560"/>
                  </a:cubicBezTo>
                  <a:cubicBezTo>
                    <a:pt x="1328" y="4560"/>
                    <a:pt x="1411" y="4550"/>
                    <a:pt x="1490" y="4529"/>
                  </a:cubicBezTo>
                  <a:cubicBezTo>
                    <a:pt x="1490" y="4529"/>
                    <a:pt x="1034" y="2462"/>
                    <a:pt x="1763" y="91"/>
                  </a:cubicBezTo>
                  <a:cubicBezTo>
                    <a:pt x="1596" y="30"/>
                    <a:pt x="1421" y="0"/>
                    <a:pt x="1246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1249;p63"/>
            <p:cNvSpPr/>
            <p:nvPr/>
          </p:nvSpPr>
          <p:spPr>
            <a:xfrm>
              <a:off x="2231745" y="2814883"/>
              <a:ext cx="105478" cy="101209"/>
            </a:xfrm>
            <a:custGeom>
              <a:avLst/>
              <a:gdLst/>
              <a:ahLst/>
              <a:cxnLst/>
              <a:rect l="l" t="t" r="r" b="b"/>
              <a:pathLst>
                <a:path w="2767" h="2655" extrusionOk="0">
                  <a:moveTo>
                    <a:pt x="1349" y="1"/>
                  </a:moveTo>
                  <a:cubicBezTo>
                    <a:pt x="666" y="1"/>
                    <a:pt x="90" y="530"/>
                    <a:pt x="61" y="1252"/>
                  </a:cubicBezTo>
                  <a:cubicBezTo>
                    <a:pt x="0" y="1981"/>
                    <a:pt x="547" y="2619"/>
                    <a:pt x="1307" y="2650"/>
                  </a:cubicBezTo>
                  <a:cubicBezTo>
                    <a:pt x="1343" y="2653"/>
                    <a:pt x="1378" y="2654"/>
                    <a:pt x="1413" y="2654"/>
                  </a:cubicBezTo>
                  <a:cubicBezTo>
                    <a:pt x="2097" y="2654"/>
                    <a:pt x="2676" y="2098"/>
                    <a:pt x="2705" y="1404"/>
                  </a:cubicBezTo>
                  <a:cubicBezTo>
                    <a:pt x="2766" y="674"/>
                    <a:pt x="2189" y="36"/>
                    <a:pt x="1459" y="5"/>
                  </a:cubicBezTo>
                  <a:cubicBezTo>
                    <a:pt x="1422" y="2"/>
                    <a:pt x="1385" y="1"/>
                    <a:pt x="134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1250;p63"/>
            <p:cNvSpPr/>
            <p:nvPr/>
          </p:nvSpPr>
          <p:spPr>
            <a:xfrm>
              <a:off x="2246802" y="2828911"/>
              <a:ext cx="75363" cy="73152"/>
            </a:xfrm>
            <a:custGeom>
              <a:avLst/>
              <a:gdLst/>
              <a:ahLst/>
              <a:cxnLst/>
              <a:rect l="l" t="t" r="r" b="b"/>
              <a:pathLst>
                <a:path w="1977" h="1919" extrusionOk="0">
                  <a:moveTo>
                    <a:pt x="978" y="1"/>
                  </a:moveTo>
                  <a:cubicBezTo>
                    <a:pt x="485" y="1"/>
                    <a:pt x="60" y="386"/>
                    <a:pt x="31" y="884"/>
                  </a:cubicBezTo>
                  <a:cubicBezTo>
                    <a:pt x="0" y="1431"/>
                    <a:pt x="395" y="1887"/>
                    <a:pt x="912" y="1917"/>
                  </a:cubicBezTo>
                  <a:cubicBezTo>
                    <a:pt x="932" y="1918"/>
                    <a:pt x="952" y="1919"/>
                    <a:pt x="971" y="1919"/>
                  </a:cubicBezTo>
                  <a:cubicBezTo>
                    <a:pt x="1492" y="1919"/>
                    <a:pt x="1916" y="1533"/>
                    <a:pt x="1946" y="1005"/>
                  </a:cubicBezTo>
                  <a:cubicBezTo>
                    <a:pt x="1976" y="489"/>
                    <a:pt x="1581" y="33"/>
                    <a:pt x="1034" y="2"/>
                  </a:cubicBezTo>
                  <a:cubicBezTo>
                    <a:pt x="1015" y="1"/>
                    <a:pt x="996" y="1"/>
                    <a:pt x="978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1251;p63"/>
            <p:cNvSpPr/>
            <p:nvPr/>
          </p:nvSpPr>
          <p:spPr>
            <a:xfrm>
              <a:off x="1546957" y="2052597"/>
              <a:ext cx="286243" cy="467046"/>
            </a:xfrm>
            <a:custGeom>
              <a:avLst/>
              <a:gdLst/>
              <a:ahLst/>
              <a:cxnLst/>
              <a:rect l="l" t="t" r="r" b="b"/>
              <a:pathLst>
                <a:path w="7509" h="12252" extrusionOk="0">
                  <a:moveTo>
                    <a:pt x="3424" y="1"/>
                  </a:moveTo>
                  <a:cubicBezTo>
                    <a:pt x="3226" y="1"/>
                    <a:pt x="3017" y="20"/>
                    <a:pt x="2797" y="63"/>
                  </a:cubicBezTo>
                  <a:cubicBezTo>
                    <a:pt x="973" y="397"/>
                    <a:pt x="304" y="2160"/>
                    <a:pt x="92" y="3042"/>
                  </a:cubicBezTo>
                  <a:cubicBezTo>
                    <a:pt x="31" y="3315"/>
                    <a:pt x="0" y="3619"/>
                    <a:pt x="0" y="3893"/>
                  </a:cubicBezTo>
                  <a:cubicBezTo>
                    <a:pt x="31" y="5230"/>
                    <a:pt x="365" y="9790"/>
                    <a:pt x="1125" y="12252"/>
                  </a:cubicBezTo>
                  <a:lnTo>
                    <a:pt x="7508" y="11066"/>
                  </a:lnTo>
                  <a:cubicBezTo>
                    <a:pt x="7508" y="11066"/>
                    <a:pt x="6748" y="6081"/>
                    <a:pt x="6475" y="2981"/>
                  </a:cubicBezTo>
                  <a:cubicBezTo>
                    <a:pt x="6383" y="1978"/>
                    <a:pt x="5867" y="1066"/>
                    <a:pt x="5046" y="488"/>
                  </a:cubicBezTo>
                  <a:cubicBezTo>
                    <a:pt x="4604" y="209"/>
                    <a:pt x="4072" y="1"/>
                    <a:pt x="3424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" name="Google Shape;1252;p63"/>
            <p:cNvSpPr/>
            <p:nvPr/>
          </p:nvSpPr>
          <p:spPr>
            <a:xfrm>
              <a:off x="1431073" y="3904238"/>
              <a:ext cx="727711" cy="56799"/>
            </a:xfrm>
            <a:custGeom>
              <a:avLst/>
              <a:gdLst/>
              <a:ahLst/>
              <a:cxnLst/>
              <a:rect l="l" t="t" r="r" b="b"/>
              <a:pathLst>
                <a:path w="19090" h="1490" extrusionOk="0">
                  <a:moveTo>
                    <a:pt x="730" y="0"/>
                  </a:moveTo>
                  <a:cubicBezTo>
                    <a:pt x="335" y="0"/>
                    <a:pt x="1" y="335"/>
                    <a:pt x="1" y="730"/>
                  </a:cubicBezTo>
                  <a:cubicBezTo>
                    <a:pt x="1" y="1155"/>
                    <a:pt x="335" y="1490"/>
                    <a:pt x="730" y="1490"/>
                  </a:cubicBezTo>
                  <a:lnTo>
                    <a:pt x="18360" y="1490"/>
                  </a:lnTo>
                  <a:cubicBezTo>
                    <a:pt x="18755" y="1490"/>
                    <a:pt x="19089" y="1155"/>
                    <a:pt x="19089" y="730"/>
                  </a:cubicBezTo>
                  <a:cubicBezTo>
                    <a:pt x="19089" y="335"/>
                    <a:pt x="18755" y="0"/>
                    <a:pt x="1836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1253;p63"/>
            <p:cNvSpPr/>
            <p:nvPr/>
          </p:nvSpPr>
          <p:spPr>
            <a:xfrm>
              <a:off x="1371987" y="3424536"/>
              <a:ext cx="850533" cy="970993"/>
            </a:xfrm>
            <a:custGeom>
              <a:avLst/>
              <a:gdLst/>
              <a:ahLst/>
              <a:cxnLst/>
              <a:rect l="l" t="t" r="r" b="b"/>
              <a:pathLst>
                <a:path w="22312" h="25472" extrusionOk="0">
                  <a:moveTo>
                    <a:pt x="3952" y="1"/>
                  </a:moveTo>
                  <a:cubicBezTo>
                    <a:pt x="3557" y="1"/>
                    <a:pt x="3253" y="304"/>
                    <a:pt x="3192" y="669"/>
                  </a:cubicBezTo>
                  <a:lnTo>
                    <a:pt x="31" y="24621"/>
                  </a:lnTo>
                  <a:cubicBezTo>
                    <a:pt x="1" y="25016"/>
                    <a:pt x="274" y="25411"/>
                    <a:pt x="700" y="25442"/>
                  </a:cubicBezTo>
                  <a:cubicBezTo>
                    <a:pt x="737" y="25447"/>
                    <a:pt x="773" y="25450"/>
                    <a:pt x="809" y="25450"/>
                  </a:cubicBezTo>
                  <a:cubicBezTo>
                    <a:pt x="1160" y="25450"/>
                    <a:pt x="1465" y="25189"/>
                    <a:pt x="1520" y="24803"/>
                  </a:cubicBezTo>
                  <a:lnTo>
                    <a:pt x="4590" y="1490"/>
                  </a:lnTo>
                  <a:lnTo>
                    <a:pt x="17660" y="1490"/>
                  </a:lnTo>
                  <a:lnTo>
                    <a:pt x="20791" y="24803"/>
                  </a:lnTo>
                  <a:cubicBezTo>
                    <a:pt x="20822" y="25198"/>
                    <a:pt x="21156" y="25472"/>
                    <a:pt x="21521" y="25472"/>
                  </a:cubicBezTo>
                  <a:cubicBezTo>
                    <a:pt x="21551" y="25472"/>
                    <a:pt x="21582" y="25442"/>
                    <a:pt x="21612" y="25442"/>
                  </a:cubicBezTo>
                  <a:cubicBezTo>
                    <a:pt x="22037" y="25411"/>
                    <a:pt x="22311" y="25016"/>
                    <a:pt x="22250" y="24621"/>
                  </a:cubicBezTo>
                  <a:lnTo>
                    <a:pt x="19059" y="669"/>
                  </a:lnTo>
                  <a:cubicBezTo>
                    <a:pt x="18998" y="274"/>
                    <a:pt x="18694" y="1"/>
                    <a:pt x="18299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" name="Google Shape;1254;p63"/>
            <p:cNvSpPr/>
            <p:nvPr/>
          </p:nvSpPr>
          <p:spPr>
            <a:xfrm>
              <a:off x="1275810" y="2473252"/>
              <a:ext cx="636147" cy="980294"/>
            </a:xfrm>
            <a:custGeom>
              <a:avLst/>
              <a:gdLst/>
              <a:ahLst/>
              <a:cxnLst/>
              <a:rect l="l" t="t" r="r" b="b"/>
              <a:pathLst>
                <a:path w="16688" h="25716" extrusionOk="0">
                  <a:moveTo>
                    <a:pt x="5472" y="1"/>
                  </a:moveTo>
                  <a:lnTo>
                    <a:pt x="5472" y="1"/>
                  </a:lnTo>
                  <a:cubicBezTo>
                    <a:pt x="2372" y="2432"/>
                    <a:pt x="365" y="6080"/>
                    <a:pt x="183" y="10001"/>
                  </a:cubicBezTo>
                  <a:cubicBezTo>
                    <a:pt x="1" y="13496"/>
                    <a:pt x="153" y="17265"/>
                    <a:pt x="761" y="21186"/>
                  </a:cubicBezTo>
                  <a:cubicBezTo>
                    <a:pt x="1217" y="24104"/>
                    <a:pt x="4378" y="25715"/>
                    <a:pt x="7357" y="25715"/>
                  </a:cubicBezTo>
                  <a:lnTo>
                    <a:pt x="16688" y="25715"/>
                  </a:lnTo>
                  <a:cubicBezTo>
                    <a:pt x="16688" y="25715"/>
                    <a:pt x="5806" y="23588"/>
                    <a:pt x="4864" y="19332"/>
                  </a:cubicBezTo>
                  <a:cubicBezTo>
                    <a:pt x="3162" y="11886"/>
                    <a:pt x="5472" y="1"/>
                    <a:pt x="5472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" name="Google Shape;1255;p63"/>
            <p:cNvSpPr/>
            <p:nvPr/>
          </p:nvSpPr>
          <p:spPr>
            <a:xfrm>
              <a:off x="1181950" y="2937925"/>
              <a:ext cx="2620876" cy="107796"/>
            </a:xfrm>
            <a:custGeom>
              <a:avLst/>
              <a:gdLst/>
              <a:ahLst/>
              <a:cxnLst/>
              <a:rect l="l" t="t" r="r" b="b"/>
              <a:pathLst>
                <a:path w="112496" h="2828" extrusionOk="0">
                  <a:moveTo>
                    <a:pt x="1" y="0"/>
                  </a:moveTo>
                  <a:lnTo>
                    <a:pt x="1" y="2827"/>
                  </a:lnTo>
                  <a:lnTo>
                    <a:pt x="112495" y="2827"/>
                  </a:lnTo>
                  <a:lnTo>
                    <a:pt x="112495" y="0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" name="Google Shape;1256;p63"/>
            <p:cNvSpPr/>
            <p:nvPr/>
          </p:nvSpPr>
          <p:spPr>
            <a:xfrm>
              <a:off x="1258434" y="3044505"/>
              <a:ext cx="2406306" cy="90415"/>
            </a:xfrm>
            <a:custGeom>
              <a:avLst/>
              <a:gdLst/>
              <a:ahLst/>
              <a:cxnLst/>
              <a:rect l="l" t="t" r="r" b="b"/>
              <a:pathLst>
                <a:path w="103286" h="2372" extrusionOk="0">
                  <a:moveTo>
                    <a:pt x="0" y="1"/>
                  </a:moveTo>
                  <a:cubicBezTo>
                    <a:pt x="0" y="1308"/>
                    <a:pt x="943" y="2372"/>
                    <a:pt x="2098" y="2372"/>
                  </a:cubicBezTo>
                  <a:lnTo>
                    <a:pt x="101157" y="2372"/>
                  </a:lnTo>
                  <a:cubicBezTo>
                    <a:pt x="102343" y="2372"/>
                    <a:pt x="103285" y="1308"/>
                    <a:pt x="103285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" name="Google Shape;1257;p63"/>
            <p:cNvSpPr/>
            <p:nvPr/>
          </p:nvSpPr>
          <p:spPr>
            <a:xfrm>
              <a:off x="1278260" y="3578661"/>
              <a:ext cx="2377254" cy="62589"/>
            </a:xfrm>
            <a:custGeom>
              <a:avLst/>
              <a:gdLst/>
              <a:ahLst/>
              <a:cxnLst/>
              <a:rect l="l" t="t" r="r" b="b"/>
              <a:pathLst>
                <a:path w="102039" h="1642" extrusionOk="0">
                  <a:moveTo>
                    <a:pt x="1" y="0"/>
                  </a:moveTo>
                  <a:lnTo>
                    <a:pt x="1" y="1641"/>
                  </a:lnTo>
                  <a:lnTo>
                    <a:pt x="102039" y="1641"/>
                  </a:lnTo>
                  <a:lnTo>
                    <a:pt x="102039" y="0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" name="Google Shape;1258;p63"/>
            <p:cNvSpPr/>
            <p:nvPr/>
          </p:nvSpPr>
          <p:spPr>
            <a:xfrm>
              <a:off x="1118222" y="3134862"/>
              <a:ext cx="414860" cy="1271111"/>
            </a:xfrm>
            <a:custGeom>
              <a:avLst/>
              <a:gdLst/>
              <a:ahLst/>
              <a:cxnLst/>
              <a:rect l="l" t="t" r="r" b="b"/>
              <a:pathLst>
                <a:path w="10883" h="33345" extrusionOk="0">
                  <a:moveTo>
                    <a:pt x="8056" y="1"/>
                  </a:moveTo>
                  <a:lnTo>
                    <a:pt x="1" y="33345"/>
                  </a:lnTo>
                  <a:lnTo>
                    <a:pt x="2828" y="33345"/>
                  </a:lnTo>
                  <a:lnTo>
                    <a:pt x="10883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" name="Google Shape;1259;p63"/>
            <p:cNvSpPr/>
            <p:nvPr/>
          </p:nvSpPr>
          <p:spPr>
            <a:xfrm>
              <a:off x="2090358" y="2886892"/>
              <a:ext cx="865591" cy="51043"/>
            </a:xfrm>
            <a:custGeom>
              <a:avLst/>
              <a:gdLst/>
              <a:ahLst/>
              <a:cxnLst/>
              <a:rect l="l" t="t" r="r" b="b"/>
              <a:pathLst>
                <a:path w="22707" h="1339" extrusionOk="0">
                  <a:moveTo>
                    <a:pt x="1278" y="1"/>
                  </a:moveTo>
                  <a:cubicBezTo>
                    <a:pt x="578" y="1"/>
                    <a:pt x="1" y="548"/>
                    <a:pt x="1" y="1247"/>
                  </a:cubicBezTo>
                  <a:cubicBezTo>
                    <a:pt x="1" y="1308"/>
                    <a:pt x="62" y="1338"/>
                    <a:pt x="92" y="1338"/>
                  </a:cubicBezTo>
                  <a:lnTo>
                    <a:pt x="22615" y="1338"/>
                  </a:lnTo>
                  <a:cubicBezTo>
                    <a:pt x="22646" y="1338"/>
                    <a:pt x="22707" y="1308"/>
                    <a:pt x="22707" y="1247"/>
                  </a:cubicBezTo>
                  <a:lnTo>
                    <a:pt x="22707" y="92"/>
                  </a:lnTo>
                  <a:cubicBezTo>
                    <a:pt x="22707" y="31"/>
                    <a:pt x="22646" y="1"/>
                    <a:pt x="22615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" name="Google Shape;1260;p63"/>
            <p:cNvSpPr/>
            <p:nvPr/>
          </p:nvSpPr>
          <p:spPr>
            <a:xfrm>
              <a:off x="2415979" y="2431548"/>
              <a:ext cx="826175" cy="506386"/>
            </a:xfrm>
            <a:custGeom>
              <a:avLst/>
              <a:gdLst/>
              <a:ahLst/>
              <a:cxnLst/>
              <a:rect l="l" t="t" r="r" b="b"/>
              <a:pathLst>
                <a:path w="21673" h="13284" extrusionOk="0">
                  <a:moveTo>
                    <a:pt x="3587" y="0"/>
                  </a:moveTo>
                  <a:cubicBezTo>
                    <a:pt x="3252" y="0"/>
                    <a:pt x="2979" y="213"/>
                    <a:pt x="2918" y="517"/>
                  </a:cubicBezTo>
                  <a:lnTo>
                    <a:pt x="91" y="12402"/>
                  </a:lnTo>
                  <a:cubicBezTo>
                    <a:pt x="0" y="12858"/>
                    <a:pt x="334" y="13283"/>
                    <a:pt x="790" y="13283"/>
                  </a:cubicBezTo>
                  <a:lnTo>
                    <a:pt x="18086" y="13283"/>
                  </a:lnTo>
                  <a:cubicBezTo>
                    <a:pt x="18420" y="13283"/>
                    <a:pt x="18693" y="13040"/>
                    <a:pt x="18785" y="12736"/>
                  </a:cubicBezTo>
                  <a:lnTo>
                    <a:pt x="21581" y="852"/>
                  </a:lnTo>
                  <a:cubicBezTo>
                    <a:pt x="21672" y="426"/>
                    <a:pt x="21338" y="0"/>
                    <a:pt x="20912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" name="Google Shape;1261;p63"/>
            <p:cNvSpPr/>
            <p:nvPr/>
          </p:nvSpPr>
          <p:spPr>
            <a:xfrm>
              <a:off x="2415979" y="2431548"/>
              <a:ext cx="163382" cy="506386"/>
            </a:xfrm>
            <a:custGeom>
              <a:avLst/>
              <a:gdLst/>
              <a:ahLst/>
              <a:cxnLst/>
              <a:rect l="l" t="t" r="r" b="b"/>
              <a:pathLst>
                <a:path w="4286" h="13284" extrusionOk="0">
                  <a:moveTo>
                    <a:pt x="3587" y="0"/>
                  </a:moveTo>
                  <a:cubicBezTo>
                    <a:pt x="3252" y="0"/>
                    <a:pt x="2979" y="213"/>
                    <a:pt x="2918" y="517"/>
                  </a:cubicBezTo>
                  <a:lnTo>
                    <a:pt x="91" y="12402"/>
                  </a:lnTo>
                  <a:cubicBezTo>
                    <a:pt x="0" y="12858"/>
                    <a:pt x="334" y="13283"/>
                    <a:pt x="790" y="13283"/>
                  </a:cubicBezTo>
                  <a:lnTo>
                    <a:pt x="1277" y="13283"/>
                  </a:lnTo>
                  <a:lnTo>
                    <a:pt x="4286" y="0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140" name="Google Shape;1262;p63"/>
            <p:cNvGrpSpPr/>
            <p:nvPr/>
          </p:nvGrpSpPr>
          <p:grpSpPr>
            <a:xfrm flipH="1">
              <a:off x="1826656" y="1622406"/>
              <a:ext cx="368431" cy="490879"/>
              <a:chOff x="1870800" y="2728525"/>
              <a:chExt cx="393875" cy="524725"/>
            </a:xfrm>
          </p:grpSpPr>
          <p:sp>
            <p:nvSpPr>
              <p:cNvPr id="143" name="Google Shape;1263;p63"/>
              <p:cNvSpPr/>
              <p:nvPr/>
            </p:nvSpPr>
            <p:spPr>
              <a:xfrm>
                <a:off x="2019300" y="2991225"/>
                <a:ext cx="213875" cy="262025"/>
              </a:xfrm>
              <a:custGeom>
                <a:avLst/>
                <a:gdLst/>
                <a:ahLst/>
                <a:cxnLst/>
                <a:rect l="l" t="t" r="r" b="b"/>
                <a:pathLst>
                  <a:path w="8555" h="10481" extrusionOk="0">
                    <a:moveTo>
                      <a:pt x="6688" y="0"/>
                    </a:moveTo>
                    <a:lnTo>
                      <a:pt x="1" y="3739"/>
                    </a:lnTo>
                    <a:cubicBezTo>
                      <a:pt x="61" y="3952"/>
                      <a:pt x="92" y="4164"/>
                      <a:pt x="153" y="4347"/>
                    </a:cubicBezTo>
                    <a:cubicBezTo>
                      <a:pt x="396" y="5319"/>
                      <a:pt x="639" y="6292"/>
                      <a:pt x="791" y="7325"/>
                    </a:cubicBezTo>
                    <a:cubicBezTo>
                      <a:pt x="852" y="7842"/>
                      <a:pt x="912" y="8116"/>
                      <a:pt x="912" y="8663"/>
                    </a:cubicBezTo>
                    <a:cubicBezTo>
                      <a:pt x="1908" y="9987"/>
                      <a:pt x="2957" y="10481"/>
                      <a:pt x="3948" y="10481"/>
                    </a:cubicBezTo>
                    <a:cubicBezTo>
                      <a:pt x="6437" y="10481"/>
                      <a:pt x="8555" y="7366"/>
                      <a:pt x="8511" y="6474"/>
                    </a:cubicBezTo>
                    <a:cubicBezTo>
                      <a:pt x="7083" y="3708"/>
                      <a:pt x="6688" y="0"/>
                      <a:pt x="6688" y="0"/>
                    </a:cubicBezTo>
                    <a:close/>
                  </a:path>
                </a:pathLst>
              </a:custGeom>
              <a:solidFill>
                <a:srgbClr val="E5E1EE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264;p63"/>
              <p:cNvSpPr/>
              <p:nvPr/>
            </p:nvSpPr>
            <p:spPr>
              <a:xfrm>
                <a:off x="1870800" y="2930100"/>
                <a:ext cx="86975" cy="124675"/>
              </a:xfrm>
              <a:custGeom>
                <a:avLst/>
                <a:gdLst/>
                <a:ahLst/>
                <a:cxnLst/>
                <a:rect l="l" t="t" r="r" b="b"/>
                <a:pathLst>
                  <a:path w="3479" h="4987" extrusionOk="0">
                    <a:moveTo>
                      <a:pt x="1890" y="0"/>
                    </a:moveTo>
                    <a:cubicBezTo>
                      <a:pt x="1704" y="0"/>
                      <a:pt x="1504" y="40"/>
                      <a:pt x="1290" y="135"/>
                    </a:cubicBezTo>
                    <a:cubicBezTo>
                      <a:pt x="0" y="737"/>
                      <a:pt x="575" y="4986"/>
                      <a:pt x="2887" y="4986"/>
                    </a:cubicBezTo>
                    <a:cubicBezTo>
                      <a:pt x="3027" y="4986"/>
                      <a:pt x="3174" y="4971"/>
                      <a:pt x="3327" y="4938"/>
                    </a:cubicBezTo>
                    <a:lnTo>
                      <a:pt x="3478" y="1169"/>
                    </a:lnTo>
                    <a:cubicBezTo>
                      <a:pt x="3478" y="1169"/>
                      <a:pt x="2894" y="0"/>
                      <a:pt x="1890" y="0"/>
                    </a:cubicBezTo>
                    <a:close/>
                  </a:path>
                </a:pathLst>
              </a:custGeom>
              <a:solidFill>
                <a:srgbClr val="E5E1EE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265;p63"/>
              <p:cNvSpPr/>
              <p:nvPr/>
            </p:nvSpPr>
            <p:spPr>
              <a:xfrm>
                <a:off x="1878725" y="2728525"/>
                <a:ext cx="322225" cy="387250"/>
              </a:xfrm>
              <a:custGeom>
                <a:avLst/>
                <a:gdLst/>
                <a:ahLst/>
                <a:cxnLst/>
                <a:rect l="l" t="t" r="r" b="b"/>
                <a:pathLst>
                  <a:path w="12889" h="15490" extrusionOk="0">
                    <a:moveTo>
                      <a:pt x="6979" y="0"/>
                    </a:moveTo>
                    <a:cubicBezTo>
                      <a:pt x="5195" y="0"/>
                      <a:pt x="3356" y="821"/>
                      <a:pt x="2067" y="1997"/>
                    </a:cubicBezTo>
                    <a:cubicBezTo>
                      <a:pt x="0" y="3943"/>
                      <a:pt x="547" y="6769"/>
                      <a:pt x="1003" y="9292"/>
                    </a:cubicBezTo>
                    <a:cubicBezTo>
                      <a:pt x="1034" y="9444"/>
                      <a:pt x="1064" y="9596"/>
                      <a:pt x="1125" y="9779"/>
                    </a:cubicBezTo>
                    <a:cubicBezTo>
                      <a:pt x="1155" y="9931"/>
                      <a:pt x="1186" y="10083"/>
                      <a:pt x="1247" y="10204"/>
                    </a:cubicBezTo>
                    <a:cubicBezTo>
                      <a:pt x="1247" y="10265"/>
                      <a:pt x="1277" y="10326"/>
                      <a:pt x="1277" y="10387"/>
                    </a:cubicBezTo>
                    <a:cubicBezTo>
                      <a:pt x="1368" y="10630"/>
                      <a:pt x="1459" y="10873"/>
                      <a:pt x="1551" y="11116"/>
                    </a:cubicBezTo>
                    <a:cubicBezTo>
                      <a:pt x="1581" y="11268"/>
                      <a:pt x="1642" y="11420"/>
                      <a:pt x="1702" y="11542"/>
                    </a:cubicBezTo>
                    <a:cubicBezTo>
                      <a:pt x="1702" y="11572"/>
                      <a:pt x="1733" y="11572"/>
                      <a:pt x="1733" y="11602"/>
                    </a:cubicBezTo>
                    <a:cubicBezTo>
                      <a:pt x="2706" y="14034"/>
                      <a:pt x="3952" y="15007"/>
                      <a:pt x="5289" y="15402"/>
                    </a:cubicBezTo>
                    <a:cubicBezTo>
                      <a:pt x="5492" y="15462"/>
                      <a:pt x="5716" y="15490"/>
                      <a:pt x="5955" y="15490"/>
                    </a:cubicBezTo>
                    <a:cubicBezTo>
                      <a:pt x="8272" y="15490"/>
                      <a:pt x="12080" y="12873"/>
                      <a:pt x="12493" y="11055"/>
                    </a:cubicBezTo>
                    <a:cubicBezTo>
                      <a:pt x="12797" y="9627"/>
                      <a:pt x="12888" y="10174"/>
                      <a:pt x="12432" y="6496"/>
                    </a:cubicBezTo>
                    <a:cubicBezTo>
                      <a:pt x="11946" y="2818"/>
                      <a:pt x="10122" y="1085"/>
                      <a:pt x="10122" y="1085"/>
                    </a:cubicBezTo>
                    <a:cubicBezTo>
                      <a:pt x="9196" y="324"/>
                      <a:pt x="8098" y="0"/>
                      <a:pt x="6979" y="0"/>
                    </a:cubicBezTo>
                    <a:close/>
                  </a:path>
                </a:pathLst>
              </a:custGeom>
              <a:solidFill>
                <a:srgbClr val="E5E1EE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266;p63"/>
              <p:cNvSpPr/>
              <p:nvPr/>
            </p:nvSpPr>
            <p:spPr>
              <a:xfrm>
                <a:off x="2164450" y="2851350"/>
                <a:ext cx="100225" cy="142200"/>
              </a:xfrm>
              <a:custGeom>
                <a:avLst/>
                <a:gdLst/>
                <a:ahLst/>
                <a:cxnLst/>
                <a:rect l="l" t="t" r="r" b="b"/>
                <a:pathLst>
                  <a:path w="4009" h="5688" extrusionOk="0">
                    <a:moveTo>
                      <a:pt x="1705" y="1"/>
                    </a:moveTo>
                    <a:cubicBezTo>
                      <a:pt x="482" y="1"/>
                      <a:pt x="0" y="1279"/>
                      <a:pt x="0" y="1279"/>
                    </a:cubicBezTo>
                    <a:lnTo>
                      <a:pt x="973" y="5686"/>
                    </a:lnTo>
                    <a:cubicBezTo>
                      <a:pt x="999" y="5687"/>
                      <a:pt x="1024" y="5687"/>
                      <a:pt x="1050" y="5687"/>
                    </a:cubicBezTo>
                    <a:cubicBezTo>
                      <a:pt x="4009" y="5687"/>
                      <a:pt x="3786" y="485"/>
                      <a:pt x="2189" y="63"/>
                    </a:cubicBezTo>
                    <a:cubicBezTo>
                      <a:pt x="2016" y="20"/>
                      <a:pt x="1855" y="1"/>
                      <a:pt x="1705" y="1"/>
                    </a:cubicBezTo>
                    <a:close/>
                  </a:path>
                </a:pathLst>
              </a:custGeom>
              <a:solidFill>
                <a:srgbClr val="E5E1EE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1" name="Google Shape;1267;p63"/>
            <p:cNvSpPr/>
            <p:nvPr/>
          </p:nvSpPr>
          <p:spPr>
            <a:xfrm flipH="1">
              <a:off x="3482772" y="3134856"/>
              <a:ext cx="320096" cy="1271111"/>
            </a:xfrm>
            <a:custGeom>
              <a:avLst/>
              <a:gdLst/>
              <a:ahLst/>
              <a:cxnLst/>
              <a:rect l="l" t="t" r="r" b="b"/>
              <a:pathLst>
                <a:path w="10883" h="33345" extrusionOk="0">
                  <a:moveTo>
                    <a:pt x="8056" y="1"/>
                  </a:moveTo>
                  <a:lnTo>
                    <a:pt x="1" y="33345"/>
                  </a:lnTo>
                  <a:lnTo>
                    <a:pt x="2828" y="33345"/>
                  </a:lnTo>
                  <a:lnTo>
                    <a:pt x="10883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" name="Google Shape;1268;p63"/>
            <p:cNvSpPr/>
            <p:nvPr/>
          </p:nvSpPr>
          <p:spPr>
            <a:xfrm>
              <a:off x="1850545" y="1568054"/>
              <a:ext cx="331796" cy="243777"/>
            </a:xfrm>
            <a:custGeom>
              <a:avLst/>
              <a:gdLst/>
              <a:ahLst/>
              <a:cxnLst/>
              <a:rect l="l" t="t" r="r" b="b"/>
              <a:pathLst>
                <a:path w="8704" h="6395" extrusionOk="0">
                  <a:moveTo>
                    <a:pt x="3946" y="1"/>
                  </a:moveTo>
                  <a:cubicBezTo>
                    <a:pt x="2513" y="1"/>
                    <a:pt x="1181" y="418"/>
                    <a:pt x="669" y="1832"/>
                  </a:cubicBezTo>
                  <a:cubicBezTo>
                    <a:pt x="0" y="3564"/>
                    <a:pt x="608" y="4415"/>
                    <a:pt x="608" y="4415"/>
                  </a:cubicBezTo>
                  <a:cubicBezTo>
                    <a:pt x="608" y="4415"/>
                    <a:pt x="1277" y="4415"/>
                    <a:pt x="1641" y="4841"/>
                  </a:cubicBezTo>
                  <a:cubicBezTo>
                    <a:pt x="2006" y="5266"/>
                    <a:pt x="1915" y="6300"/>
                    <a:pt x="2462" y="6391"/>
                  </a:cubicBezTo>
                  <a:cubicBezTo>
                    <a:pt x="2474" y="6394"/>
                    <a:pt x="2486" y="6395"/>
                    <a:pt x="2497" y="6395"/>
                  </a:cubicBezTo>
                  <a:cubicBezTo>
                    <a:pt x="2987" y="6395"/>
                    <a:pt x="2500" y="3830"/>
                    <a:pt x="2827" y="3503"/>
                  </a:cubicBezTo>
                  <a:cubicBezTo>
                    <a:pt x="2906" y="3416"/>
                    <a:pt x="3071" y="3391"/>
                    <a:pt x="3282" y="3391"/>
                  </a:cubicBezTo>
                  <a:cubicBezTo>
                    <a:pt x="3576" y="3391"/>
                    <a:pt x="3959" y="3440"/>
                    <a:pt x="4321" y="3440"/>
                  </a:cubicBezTo>
                  <a:cubicBezTo>
                    <a:pt x="4698" y="3440"/>
                    <a:pt x="5052" y="3387"/>
                    <a:pt x="5258" y="3169"/>
                  </a:cubicBezTo>
                  <a:cubicBezTo>
                    <a:pt x="5512" y="2902"/>
                    <a:pt x="5778" y="2771"/>
                    <a:pt x="6039" y="2771"/>
                  </a:cubicBezTo>
                  <a:cubicBezTo>
                    <a:pt x="6342" y="2771"/>
                    <a:pt x="6638" y="2947"/>
                    <a:pt x="6900" y="3291"/>
                  </a:cubicBezTo>
                  <a:cubicBezTo>
                    <a:pt x="7238" y="3709"/>
                    <a:pt x="7916" y="4140"/>
                    <a:pt x="8334" y="4140"/>
                  </a:cubicBezTo>
                  <a:cubicBezTo>
                    <a:pt x="8555" y="4140"/>
                    <a:pt x="8704" y="4020"/>
                    <a:pt x="8693" y="3716"/>
                  </a:cubicBezTo>
                  <a:cubicBezTo>
                    <a:pt x="8663" y="2835"/>
                    <a:pt x="6809" y="312"/>
                    <a:pt x="5015" y="69"/>
                  </a:cubicBezTo>
                  <a:cubicBezTo>
                    <a:pt x="4660" y="26"/>
                    <a:pt x="4300" y="1"/>
                    <a:pt x="3946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8" name="CuadroTexto 47"/>
          <p:cNvSpPr txBox="1"/>
          <p:nvPr/>
        </p:nvSpPr>
        <p:spPr>
          <a:xfrm>
            <a:off x="5407379" y="623183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lbertus Medium" panose="020E0602030304020304" pitchFamily="34" charset="0"/>
              </a:rPr>
              <a:t>www.ipn.mx</a:t>
            </a:r>
            <a:endParaRPr lang="en-US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49735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ángulo 69"/>
          <p:cNvSpPr/>
          <p:nvPr/>
        </p:nvSpPr>
        <p:spPr>
          <a:xfrm>
            <a:off x="0" y="1643605"/>
            <a:ext cx="12192000" cy="41668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1622282" y="4081414"/>
            <a:ext cx="934871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ES" sz="8000" dirty="0" smtClean="0">
                <a:latin typeface="Montserrat Alternates SemiBold" panose="00000700000000000000" pitchFamily="50" charset="0"/>
              </a:rPr>
              <a:t>C</a:t>
            </a:r>
            <a:endParaRPr lang="en-US" sz="8000" dirty="0">
              <a:latin typeface="Montserrat Alternates SemiBold" panose="00000700000000000000" pitchFamily="50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539432" y="2071868"/>
            <a:ext cx="4555795" cy="439838"/>
          </a:xfrm>
          <a:prstGeom prst="rect">
            <a:avLst/>
          </a:prstGeom>
          <a:solidFill>
            <a:srgbClr val="7F0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Albertus Medium" panose="020E0602030304020304" pitchFamily="34" charset="0"/>
              </a:rPr>
              <a:t>Derecho de Cancelación</a:t>
            </a:r>
            <a:endParaRPr lang="en-US" sz="2400" dirty="0">
              <a:latin typeface="Albertus Medium" panose="020E06020303040203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342927" y="2071868"/>
            <a:ext cx="4514126" cy="30525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bg1"/>
                </a:solidFill>
                <a:latin typeface="Albertus Medium" panose="020E0602030304020304" pitchFamily="34" charset="0"/>
              </a:rPr>
              <a:t>Tienes derecho a solicitar la </a:t>
            </a:r>
            <a:r>
              <a:rPr lang="es-ES" sz="2000" b="1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cancelación</a:t>
            </a:r>
            <a:r>
              <a:rPr lang="es-ES" sz="2000" dirty="0" smtClean="0">
                <a:solidFill>
                  <a:schemeClr val="bg1"/>
                </a:solidFill>
                <a:latin typeface="Albertus Medium" panose="020E0602030304020304" pitchFamily="34" charset="0"/>
              </a:rPr>
              <a:t> de tus datos personales indicando las causas que motivan la eliminación de los datos, registros o bases de datos.</a:t>
            </a:r>
            <a:endParaRPr lang="en-US" sz="2000" dirty="0">
              <a:solidFill>
                <a:schemeClr val="bg1"/>
              </a:solidFill>
              <a:latin typeface="Albertus Medium" panose="020E0602030304020304" pitchFamily="34" charset="0"/>
            </a:endParaRPr>
          </a:p>
        </p:txBody>
      </p:sp>
      <p:pic>
        <p:nvPicPr>
          <p:cNvPr id="72" name="Imagen 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3758">
            <a:off x="6241878" y="2010621"/>
            <a:ext cx="716875" cy="716875"/>
          </a:xfrm>
          <a:prstGeom prst="rect">
            <a:avLst/>
          </a:prstGeom>
        </p:spPr>
      </p:pic>
      <p:pic>
        <p:nvPicPr>
          <p:cNvPr id="48" name="Picture 6" descr="Cancelar - Iconos gratis de señal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432" y="2777424"/>
            <a:ext cx="1148080" cy="114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4" name="Google Shape;837;p53"/>
          <p:cNvGrpSpPr/>
          <p:nvPr/>
        </p:nvGrpSpPr>
        <p:grpSpPr>
          <a:xfrm>
            <a:off x="3107949" y="2748343"/>
            <a:ext cx="2570750" cy="2283204"/>
            <a:chOff x="3121900" y="2293575"/>
            <a:chExt cx="3626225" cy="3027475"/>
          </a:xfrm>
        </p:grpSpPr>
        <p:sp>
          <p:nvSpPr>
            <p:cNvPr id="85" name="Google Shape;838;p53"/>
            <p:cNvSpPr/>
            <p:nvPr/>
          </p:nvSpPr>
          <p:spPr>
            <a:xfrm>
              <a:off x="5100675" y="3430425"/>
              <a:ext cx="177075" cy="778150"/>
            </a:xfrm>
            <a:custGeom>
              <a:avLst/>
              <a:gdLst/>
              <a:ahLst/>
              <a:cxnLst/>
              <a:rect l="l" t="t" r="r" b="b"/>
              <a:pathLst>
                <a:path w="7083" h="31126" fill="none" extrusionOk="0">
                  <a:moveTo>
                    <a:pt x="1094" y="31126"/>
                  </a:moveTo>
                  <a:cubicBezTo>
                    <a:pt x="5471" y="27904"/>
                    <a:pt x="7082" y="21977"/>
                    <a:pt x="4711" y="16901"/>
                  </a:cubicBezTo>
                  <a:cubicBezTo>
                    <a:pt x="3708" y="14773"/>
                    <a:pt x="2097" y="12980"/>
                    <a:pt x="1277" y="10791"/>
                  </a:cubicBezTo>
                  <a:cubicBezTo>
                    <a:pt x="0" y="7357"/>
                    <a:pt x="821" y="3557"/>
                    <a:pt x="1672" y="1"/>
                  </a:cubicBezTo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839;p53"/>
            <p:cNvSpPr/>
            <p:nvPr/>
          </p:nvSpPr>
          <p:spPr>
            <a:xfrm>
              <a:off x="4784550" y="4181200"/>
              <a:ext cx="762950" cy="60050"/>
            </a:xfrm>
            <a:custGeom>
              <a:avLst/>
              <a:gdLst/>
              <a:ahLst/>
              <a:cxnLst/>
              <a:rect l="l" t="t" r="r" b="b"/>
              <a:pathLst>
                <a:path w="30518" h="2402" extrusionOk="0">
                  <a:moveTo>
                    <a:pt x="1156" y="1"/>
                  </a:moveTo>
                  <a:cubicBezTo>
                    <a:pt x="517" y="1"/>
                    <a:pt x="0" y="517"/>
                    <a:pt x="0" y="1156"/>
                  </a:cubicBezTo>
                  <a:lnTo>
                    <a:pt x="0" y="1216"/>
                  </a:lnTo>
                  <a:cubicBezTo>
                    <a:pt x="0" y="1885"/>
                    <a:pt x="517" y="2402"/>
                    <a:pt x="1156" y="2402"/>
                  </a:cubicBezTo>
                  <a:lnTo>
                    <a:pt x="29332" y="2402"/>
                  </a:lnTo>
                  <a:cubicBezTo>
                    <a:pt x="30001" y="2402"/>
                    <a:pt x="30518" y="1885"/>
                    <a:pt x="30518" y="1216"/>
                  </a:cubicBezTo>
                  <a:lnTo>
                    <a:pt x="30518" y="1156"/>
                  </a:lnTo>
                  <a:cubicBezTo>
                    <a:pt x="30518" y="517"/>
                    <a:pt x="30001" y="1"/>
                    <a:pt x="29332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840;p53"/>
            <p:cNvSpPr/>
            <p:nvPr/>
          </p:nvSpPr>
          <p:spPr>
            <a:xfrm>
              <a:off x="3970700" y="2445625"/>
              <a:ext cx="2434725" cy="1462050"/>
            </a:xfrm>
            <a:custGeom>
              <a:avLst/>
              <a:gdLst/>
              <a:ahLst/>
              <a:cxnLst/>
              <a:rect l="l" t="t" r="r" b="b"/>
              <a:pathLst>
                <a:path w="97389" h="58482" extrusionOk="0">
                  <a:moveTo>
                    <a:pt x="1520" y="0"/>
                  </a:moveTo>
                  <a:cubicBezTo>
                    <a:pt x="700" y="0"/>
                    <a:pt x="1" y="669"/>
                    <a:pt x="1" y="1520"/>
                  </a:cubicBezTo>
                  <a:lnTo>
                    <a:pt x="1" y="56931"/>
                  </a:lnTo>
                  <a:cubicBezTo>
                    <a:pt x="1" y="57782"/>
                    <a:pt x="700" y="58481"/>
                    <a:pt x="1520" y="58481"/>
                  </a:cubicBezTo>
                  <a:lnTo>
                    <a:pt x="95869" y="58481"/>
                  </a:lnTo>
                  <a:cubicBezTo>
                    <a:pt x="96720" y="58481"/>
                    <a:pt x="97389" y="57782"/>
                    <a:pt x="97389" y="56931"/>
                  </a:cubicBezTo>
                  <a:lnTo>
                    <a:pt x="97389" y="1520"/>
                  </a:lnTo>
                  <a:cubicBezTo>
                    <a:pt x="97389" y="669"/>
                    <a:pt x="96720" y="0"/>
                    <a:pt x="95869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841;p53"/>
            <p:cNvSpPr/>
            <p:nvPr/>
          </p:nvSpPr>
          <p:spPr>
            <a:xfrm>
              <a:off x="3970700" y="2445625"/>
              <a:ext cx="2434725" cy="1462050"/>
            </a:xfrm>
            <a:custGeom>
              <a:avLst/>
              <a:gdLst/>
              <a:ahLst/>
              <a:cxnLst/>
              <a:rect l="l" t="t" r="r" b="b"/>
              <a:pathLst>
                <a:path w="97389" h="58482" fill="none" extrusionOk="0">
                  <a:moveTo>
                    <a:pt x="96082" y="58481"/>
                  </a:moveTo>
                  <a:lnTo>
                    <a:pt x="1277" y="58481"/>
                  </a:lnTo>
                  <a:cubicBezTo>
                    <a:pt x="578" y="58481"/>
                    <a:pt x="1" y="57904"/>
                    <a:pt x="1" y="57205"/>
                  </a:cubicBezTo>
                  <a:lnTo>
                    <a:pt x="1" y="1277"/>
                  </a:lnTo>
                  <a:cubicBezTo>
                    <a:pt x="1" y="547"/>
                    <a:pt x="578" y="0"/>
                    <a:pt x="1277" y="0"/>
                  </a:cubicBezTo>
                  <a:lnTo>
                    <a:pt x="95686" y="0"/>
                  </a:lnTo>
                  <a:cubicBezTo>
                    <a:pt x="96629" y="0"/>
                    <a:pt x="97389" y="760"/>
                    <a:pt x="97389" y="1702"/>
                  </a:cubicBezTo>
                  <a:lnTo>
                    <a:pt x="97389" y="57144"/>
                  </a:lnTo>
                  <a:cubicBezTo>
                    <a:pt x="97389" y="57873"/>
                    <a:pt x="96811" y="58481"/>
                    <a:pt x="96082" y="5848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9" name="Google Shape;842;p53"/>
            <p:cNvSpPr/>
            <p:nvPr/>
          </p:nvSpPr>
          <p:spPr>
            <a:xfrm>
              <a:off x="3982875" y="2560350"/>
              <a:ext cx="2410400" cy="1235625"/>
            </a:xfrm>
            <a:custGeom>
              <a:avLst/>
              <a:gdLst/>
              <a:ahLst/>
              <a:cxnLst/>
              <a:rect l="l" t="t" r="r" b="b"/>
              <a:pathLst>
                <a:path w="96416" h="49425" extrusionOk="0">
                  <a:moveTo>
                    <a:pt x="0" y="1"/>
                  </a:moveTo>
                  <a:lnTo>
                    <a:pt x="0" y="49424"/>
                  </a:lnTo>
                  <a:lnTo>
                    <a:pt x="96415" y="49424"/>
                  </a:lnTo>
                  <a:lnTo>
                    <a:pt x="96415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0" name="Google Shape;843;p53"/>
            <p:cNvSpPr/>
            <p:nvPr/>
          </p:nvSpPr>
          <p:spPr>
            <a:xfrm>
              <a:off x="4782275" y="2732850"/>
              <a:ext cx="433150" cy="264475"/>
            </a:xfrm>
            <a:custGeom>
              <a:avLst/>
              <a:gdLst/>
              <a:ahLst/>
              <a:cxnLst/>
              <a:rect l="l" t="t" r="r" b="b"/>
              <a:pathLst>
                <a:path w="17326" h="10579" extrusionOk="0">
                  <a:moveTo>
                    <a:pt x="0" y="1"/>
                  </a:moveTo>
                  <a:lnTo>
                    <a:pt x="0" y="10578"/>
                  </a:lnTo>
                  <a:lnTo>
                    <a:pt x="17326" y="10578"/>
                  </a:lnTo>
                  <a:lnTo>
                    <a:pt x="17326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844;p53"/>
            <p:cNvSpPr/>
            <p:nvPr/>
          </p:nvSpPr>
          <p:spPr>
            <a:xfrm>
              <a:off x="4108250" y="2732850"/>
              <a:ext cx="600325" cy="586675"/>
            </a:xfrm>
            <a:custGeom>
              <a:avLst/>
              <a:gdLst/>
              <a:ahLst/>
              <a:cxnLst/>
              <a:rect l="l" t="t" r="r" b="b"/>
              <a:pathLst>
                <a:path w="24013" h="23467" extrusionOk="0">
                  <a:moveTo>
                    <a:pt x="0" y="1"/>
                  </a:moveTo>
                  <a:lnTo>
                    <a:pt x="0" y="23466"/>
                  </a:lnTo>
                  <a:lnTo>
                    <a:pt x="24013" y="23466"/>
                  </a:lnTo>
                  <a:lnTo>
                    <a:pt x="24013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845;p53"/>
            <p:cNvSpPr/>
            <p:nvPr/>
          </p:nvSpPr>
          <p:spPr>
            <a:xfrm>
              <a:off x="4782275" y="3052000"/>
              <a:ext cx="433150" cy="264475"/>
            </a:xfrm>
            <a:custGeom>
              <a:avLst/>
              <a:gdLst/>
              <a:ahLst/>
              <a:cxnLst/>
              <a:rect l="l" t="t" r="r" b="b"/>
              <a:pathLst>
                <a:path w="17326" h="10579" extrusionOk="0">
                  <a:moveTo>
                    <a:pt x="0" y="1"/>
                  </a:moveTo>
                  <a:lnTo>
                    <a:pt x="0" y="10578"/>
                  </a:lnTo>
                  <a:lnTo>
                    <a:pt x="17326" y="10578"/>
                  </a:lnTo>
                  <a:lnTo>
                    <a:pt x="17326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846;p53"/>
            <p:cNvSpPr/>
            <p:nvPr/>
          </p:nvSpPr>
          <p:spPr>
            <a:xfrm>
              <a:off x="5289125" y="2732850"/>
              <a:ext cx="433150" cy="264475"/>
            </a:xfrm>
            <a:custGeom>
              <a:avLst/>
              <a:gdLst/>
              <a:ahLst/>
              <a:cxnLst/>
              <a:rect l="l" t="t" r="r" b="b"/>
              <a:pathLst>
                <a:path w="17326" h="10579" extrusionOk="0">
                  <a:moveTo>
                    <a:pt x="0" y="1"/>
                  </a:moveTo>
                  <a:lnTo>
                    <a:pt x="0" y="10578"/>
                  </a:lnTo>
                  <a:lnTo>
                    <a:pt x="17326" y="10578"/>
                  </a:lnTo>
                  <a:lnTo>
                    <a:pt x="17326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4" name="Google Shape;847;p53"/>
            <p:cNvSpPr/>
            <p:nvPr/>
          </p:nvSpPr>
          <p:spPr>
            <a:xfrm>
              <a:off x="5289125" y="3052000"/>
              <a:ext cx="433150" cy="264475"/>
            </a:xfrm>
            <a:custGeom>
              <a:avLst/>
              <a:gdLst/>
              <a:ahLst/>
              <a:cxnLst/>
              <a:rect l="l" t="t" r="r" b="b"/>
              <a:pathLst>
                <a:path w="17326" h="10579" extrusionOk="0">
                  <a:moveTo>
                    <a:pt x="0" y="1"/>
                  </a:moveTo>
                  <a:lnTo>
                    <a:pt x="0" y="10578"/>
                  </a:lnTo>
                  <a:lnTo>
                    <a:pt x="17326" y="10578"/>
                  </a:lnTo>
                  <a:lnTo>
                    <a:pt x="17326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5" name="Google Shape;848;p53"/>
            <p:cNvSpPr/>
            <p:nvPr/>
          </p:nvSpPr>
          <p:spPr>
            <a:xfrm>
              <a:off x="5795975" y="2732850"/>
              <a:ext cx="433150" cy="264475"/>
            </a:xfrm>
            <a:custGeom>
              <a:avLst/>
              <a:gdLst/>
              <a:ahLst/>
              <a:cxnLst/>
              <a:rect l="l" t="t" r="r" b="b"/>
              <a:pathLst>
                <a:path w="17326" h="10579" extrusionOk="0">
                  <a:moveTo>
                    <a:pt x="0" y="1"/>
                  </a:moveTo>
                  <a:lnTo>
                    <a:pt x="0" y="10578"/>
                  </a:lnTo>
                  <a:lnTo>
                    <a:pt x="17326" y="10578"/>
                  </a:lnTo>
                  <a:lnTo>
                    <a:pt x="17326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6" name="Google Shape;849;p53"/>
            <p:cNvSpPr/>
            <p:nvPr/>
          </p:nvSpPr>
          <p:spPr>
            <a:xfrm>
              <a:off x="5795975" y="3052000"/>
              <a:ext cx="433150" cy="264475"/>
            </a:xfrm>
            <a:custGeom>
              <a:avLst/>
              <a:gdLst/>
              <a:ahLst/>
              <a:cxnLst/>
              <a:rect l="l" t="t" r="r" b="b"/>
              <a:pathLst>
                <a:path w="17326" h="10579" extrusionOk="0">
                  <a:moveTo>
                    <a:pt x="0" y="1"/>
                  </a:moveTo>
                  <a:lnTo>
                    <a:pt x="0" y="10578"/>
                  </a:lnTo>
                  <a:lnTo>
                    <a:pt x="17326" y="10578"/>
                  </a:lnTo>
                  <a:lnTo>
                    <a:pt x="17326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850;p53"/>
            <p:cNvSpPr/>
            <p:nvPr/>
          </p:nvSpPr>
          <p:spPr>
            <a:xfrm>
              <a:off x="4120400" y="3400025"/>
              <a:ext cx="536525" cy="25"/>
            </a:xfrm>
            <a:custGeom>
              <a:avLst/>
              <a:gdLst/>
              <a:ahLst/>
              <a:cxnLst/>
              <a:rect l="l" t="t" r="r" b="b"/>
              <a:pathLst>
                <a:path w="21461" h="1" fill="none" extrusionOk="0">
                  <a:moveTo>
                    <a:pt x="1" y="1"/>
                  </a:moveTo>
                  <a:lnTo>
                    <a:pt x="21460" y="1"/>
                  </a:lnTo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851;p53"/>
            <p:cNvSpPr/>
            <p:nvPr/>
          </p:nvSpPr>
          <p:spPr>
            <a:xfrm>
              <a:off x="4120400" y="3439550"/>
              <a:ext cx="536525" cy="25"/>
            </a:xfrm>
            <a:custGeom>
              <a:avLst/>
              <a:gdLst/>
              <a:ahLst/>
              <a:cxnLst/>
              <a:rect l="l" t="t" r="r" b="b"/>
              <a:pathLst>
                <a:path w="21461" h="1" fill="none" extrusionOk="0">
                  <a:moveTo>
                    <a:pt x="1" y="1"/>
                  </a:moveTo>
                  <a:lnTo>
                    <a:pt x="21460" y="1"/>
                  </a:lnTo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852;p53"/>
            <p:cNvSpPr/>
            <p:nvPr/>
          </p:nvSpPr>
          <p:spPr>
            <a:xfrm>
              <a:off x="4120400" y="3478300"/>
              <a:ext cx="536525" cy="25"/>
            </a:xfrm>
            <a:custGeom>
              <a:avLst/>
              <a:gdLst/>
              <a:ahLst/>
              <a:cxnLst/>
              <a:rect l="l" t="t" r="r" b="b"/>
              <a:pathLst>
                <a:path w="21461" h="1" fill="none" extrusionOk="0">
                  <a:moveTo>
                    <a:pt x="1" y="1"/>
                  </a:moveTo>
                  <a:lnTo>
                    <a:pt x="21460" y="1"/>
                  </a:lnTo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853;p53"/>
            <p:cNvSpPr/>
            <p:nvPr/>
          </p:nvSpPr>
          <p:spPr>
            <a:xfrm>
              <a:off x="4120400" y="3517825"/>
              <a:ext cx="536525" cy="25"/>
            </a:xfrm>
            <a:custGeom>
              <a:avLst/>
              <a:gdLst/>
              <a:ahLst/>
              <a:cxnLst/>
              <a:rect l="l" t="t" r="r" b="b"/>
              <a:pathLst>
                <a:path w="21461" h="1" fill="none" extrusionOk="0">
                  <a:moveTo>
                    <a:pt x="1" y="0"/>
                  </a:moveTo>
                  <a:lnTo>
                    <a:pt x="21460" y="0"/>
                  </a:lnTo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" name="Google Shape;854;p53"/>
            <p:cNvSpPr/>
            <p:nvPr/>
          </p:nvSpPr>
          <p:spPr>
            <a:xfrm>
              <a:off x="4120400" y="3557325"/>
              <a:ext cx="472675" cy="25"/>
            </a:xfrm>
            <a:custGeom>
              <a:avLst/>
              <a:gdLst/>
              <a:ahLst/>
              <a:cxnLst/>
              <a:rect l="l" t="t" r="r" b="b"/>
              <a:pathLst>
                <a:path w="18907" h="1" fill="none" extrusionOk="0">
                  <a:moveTo>
                    <a:pt x="1" y="1"/>
                  </a:moveTo>
                  <a:lnTo>
                    <a:pt x="18907" y="1"/>
                  </a:lnTo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" name="Google Shape;855;p53"/>
            <p:cNvSpPr/>
            <p:nvPr/>
          </p:nvSpPr>
          <p:spPr>
            <a:xfrm>
              <a:off x="3121900" y="4323300"/>
              <a:ext cx="3626225" cy="89700"/>
            </a:xfrm>
            <a:custGeom>
              <a:avLst/>
              <a:gdLst/>
              <a:ahLst/>
              <a:cxnLst/>
              <a:rect l="l" t="t" r="r" b="b"/>
              <a:pathLst>
                <a:path w="145049" h="3588" extrusionOk="0">
                  <a:moveTo>
                    <a:pt x="1" y="1"/>
                  </a:moveTo>
                  <a:lnTo>
                    <a:pt x="1" y="3587"/>
                  </a:lnTo>
                  <a:lnTo>
                    <a:pt x="145049" y="3587"/>
                  </a:lnTo>
                  <a:lnTo>
                    <a:pt x="145049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" name="Google Shape;856;p53"/>
            <p:cNvSpPr/>
            <p:nvPr/>
          </p:nvSpPr>
          <p:spPr>
            <a:xfrm>
              <a:off x="3329350" y="4353700"/>
              <a:ext cx="53225" cy="967350"/>
            </a:xfrm>
            <a:custGeom>
              <a:avLst/>
              <a:gdLst/>
              <a:ahLst/>
              <a:cxnLst/>
              <a:rect l="l" t="t" r="r" b="b"/>
              <a:pathLst>
                <a:path w="2129" h="38694" extrusionOk="0">
                  <a:moveTo>
                    <a:pt x="1" y="0"/>
                  </a:moveTo>
                  <a:lnTo>
                    <a:pt x="1" y="38694"/>
                  </a:lnTo>
                  <a:lnTo>
                    <a:pt x="2128" y="38694"/>
                  </a:lnTo>
                  <a:lnTo>
                    <a:pt x="2128" y="0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" name="Google Shape;857;p53"/>
            <p:cNvSpPr/>
            <p:nvPr/>
          </p:nvSpPr>
          <p:spPr>
            <a:xfrm>
              <a:off x="6482150" y="4353700"/>
              <a:ext cx="53225" cy="967350"/>
            </a:xfrm>
            <a:custGeom>
              <a:avLst/>
              <a:gdLst/>
              <a:ahLst/>
              <a:cxnLst/>
              <a:rect l="l" t="t" r="r" b="b"/>
              <a:pathLst>
                <a:path w="2129" h="38694" extrusionOk="0">
                  <a:moveTo>
                    <a:pt x="0" y="0"/>
                  </a:moveTo>
                  <a:lnTo>
                    <a:pt x="0" y="38694"/>
                  </a:lnTo>
                  <a:lnTo>
                    <a:pt x="2128" y="38694"/>
                  </a:lnTo>
                  <a:lnTo>
                    <a:pt x="2128" y="0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858;p53"/>
            <p:cNvSpPr/>
            <p:nvPr/>
          </p:nvSpPr>
          <p:spPr>
            <a:xfrm>
              <a:off x="5905400" y="2876925"/>
              <a:ext cx="449125" cy="1403700"/>
            </a:xfrm>
            <a:custGeom>
              <a:avLst/>
              <a:gdLst/>
              <a:ahLst/>
              <a:cxnLst/>
              <a:rect l="l" t="t" r="r" b="b"/>
              <a:pathLst>
                <a:path w="17965" h="56148" extrusionOk="0">
                  <a:moveTo>
                    <a:pt x="11958" y="0"/>
                  </a:moveTo>
                  <a:cubicBezTo>
                    <a:pt x="11905" y="0"/>
                    <a:pt x="11850" y="4"/>
                    <a:pt x="11794" y="13"/>
                  </a:cubicBezTo>
                  <a:cubicBezTo>
                    <a:pt x="10517" y="195"/>
                    <a:pt x="10122" y="1806"/>
                    <a:pt x="9970" y="3083"/>
                  </a:cubicBezTo>
                  <a:cubicBezTo>
                    <a:pt x="9848" y="3903"/>
                    <a:pt x="9088" y="5484"/>
                    <a:pt x="8237" y="5818"/>
                  </a:cubicBezTo>
                  <a:cubicBezTo>
                    <a:pt x="8049" y="5889"/>
                    <a:pt x="7887" y="5921"/>
                    <a:pt x="7747" y="5921"/>
                  </a:cubicBezTo>
                  <a:cubicBezTo>
                    <a:pt x="6621" y="5921"/>
                    <a:pt x="6991" y="3850"/>
                    <a:pt x="7721" y="3174"/>
                  </a:cubicBezTo>
                  <a:cubicBezTo>
                    <a:pt x="7933" y="2992"/>
                    <a:pt x="8237" y="2870"/>
                    <a:pt x="8481" y="2688"/>
                  </a:cubicBezTo>
                  <a:cubicBezTo>
                    <a:pt x="8936" y="2414"/>
                    <a:pt x="9636" y="1776"/>
                    <a:pt x="9848" y="1289"/>
                  </a:cubicBezTo>
                  <a:cubicBezTo>
                    <a:pt x="10111" y="612"/>
                    <a:pt x="9901" y="154"/>
                    <a:pt x="9401" y="154"/>
                  </a:cubicBezTo>
                  <a:cubicBezTo>
                    <a:pt x="9206" y="154"/>
                    <a:pt x="8966" y="224"/>
                    <a:pt x="8693" y="378"/>
                  </a:cubicBezTo>
                  <a:cubicBezTo>
                    <a:pt x="7052" y="1320"/>
                    <a:pt x="5654" y="1259"/>
                    <a:pt x="4438" y="2900"/>
                  </a:cubicBezTo>
                  <a:cubicBezTo>
                    <a:pt x="3222" y="4542"/>
                    <a:pt x="2219" y="6426"/>
                    <a:pt x="1885" y="8463"/>
                  </a:cubicBezTo>
                  <a:cubicBezTo>
                    <a:pt x="1642" y="9770"/>
                    <a:pt x="1702" y="11077"/>
                    <a:pt x="1672" y="12384"/>
                  </a:cubicBezTo>
                  <a:cubicBezTo>
                    <a:pt x="1520" y="17946"/>
                    <a:pt x="1672" y="23478"/>
                    <a:pt x="1581" y="29010"/>
                  </a:cubicBezTo>
                  <a:cubicBezTo>
                    <a:pt x="1520" y="31685"/>
                    <a:pt x="1581" y="34451"/>
                    <a:pt x="1155" y="37095"/>
                  </a:cubicBezTo>
                  <a:cubicBezTo>
                    <a:pt x="973" y="38190"/>
                    <a:pt x="365" y="39162"/>
                    <a:pt x="213" y="40196"/>
                  </a:cubicBezTo>
                  <a:cubicBezTo>
                    <a:pt x="0" y="41655"/>
                    <a:pt x="547" y="43509"/>
                    <a:pt x="912" y="45059"/>
                  </a:cubicBezTo>
                  <a:cubicBezTo>
                    <a:pt x="973" y="45393"/>
                    <a:pt x="1064" y="45728"/>
                    <a:pt x="1125" y="46032"/>
                  </a:cubicBezTo>
                  <a:cubicBezTo>
                    <a:pt x="1490" y="48251"/>
                    <a:pt x="2067" y="50804"/>
                    <a:pt x="3556" y="52567"/>
                  </a:cubicBezTo>
                  <a:cubicBezTo>
                    <a:pt x="4739" y="53974"/>
                    <a:pt x="6605" y="54902"/>
                    <a:pt x="8385" y="54902"/>
                  </a:cubicBezTo>
                  <a:cubicBezTo>
                    <a:pt x="9258" y="54902"/>
                    <a:pt x="10111" y="54678"/>
                    <a:pt x="10851" y="54178"/>
                  </a:cubicBezTo>
                  <a:cubicBezTo>
                    <a:pt x="11195" y="53942"/>
                    <a:pt x="11492" y="53844"/>
                    <a:pt x="11751" y="53844"/>
                  </a:cubicBezTo>
                  <a:cubicBezTo>
                    <a:pt x="13011" y="53844"/>
                    <a:pt x="13392" y="56147"/>
                    <a:pt x="13984" y="56147"/>
                  </a:cubicBezTo>
                  <a:cubicBezTo>
                    <a:pt x="14166" y="56147"/>
                    <a:pt x="14368" y="55930"/>
                    <a:pt x="14620" y="55363"/>
                  </a:cubicBezTo>
                  <a:cubicBezTo>
                    <a:pt x="17964" y="47886"/>
                    <a:pt x="10821" y="25241"/>
                    <a:pt x="9757" y="14998"/>
                  </a:cubicBezTo>
                  <a:cubicBezTo>
                    <a:pt x="9696" y="14451"/>
                    <a:pt x="9636" y="13873"/>
                    <a:pt x="9788" y="13326"/>
                  </a:cubicBezTo>
                  <a:cubicBezTo>
                    <a:pt x="10487" y="11107"/>
                    <a:pt x="12797" y="9527"/>
                    <a:pt x="13435" y="7095"/>
                  </a:cubicBezTo>
                  <a:cubicBezTo>
                    <a:pt x="13702" y="6176"/>
                    <a:pt x="14026" y="0"/>
                    <a:pt x="11958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" name="Google Shape;859;p53"/>
            <p:cNvSpPr/>
            <p:nvPr/>
          </p:nvSpPr>
          <p:spPr>
            <a:xfrm>
              <a:off x="4946400" y="2890150"/>
              <a:ext cx="406575" cy="475175"/>
            </a:xfrm>
            <a:custGeom>
              <a:avLst/>
              <a:gdLst/>
              <a:ahLst/>
              <a:cxnLst/>
              <a:rect l="l" t="t" r="r" b="b"/>
              <a:pathLst>
                <a:path w="16263" h="19007" extrusionOk="0">
                  <a:moveTo>
                    <a:pt x="1277" y="1"/>
                  </a:moveTo>
                  <a:lnTo>
                    <a:pt x="1277" y="1"/>
                  </a:lnTo>
                  <a:cubicBezTo>
                    <a:pt x="1338" y="4134"/>
                    <a:pt x="1125" y="7964"/>
                    <a:pt x="882" y="11551"/>
                  </a:cubicBezTo>
                  <a:cubicBezTo>
                    <a:pt x="761" y="13283"/>
                    <a:pt x="639" y="14499"/>
                    <a:pt x="1" y="15958"/>
                  </a:cubicBezTo>
                  <a:cubicBezTo>
                    <a:pt x="2767" y="17113"/>
                    <a:pt x="4712" y="18542"/>
                    <a:pt x="7691" y="18846"/>
                  </a:cubicBezTo>
                  <a:cubicBezTo>
                    <a:pt x="8608" y="18939"/>
                    <a:pt x="9613" y="19007"/>
                    <a:pt x="10633" y="19007"/>
                  </a:cubicBezTo>
                  <a:cubicBezTo>
                    <a:pt x="12624" y="19007"/>
                    <a:pt x="14675" y="18747"/>
                    <a:pt x="16262" y="17904"/>
                  </a:cubicBezTo>
                  <a:cubicBezTo>
                    <a:pt x="14317" y="12736"/>
                    <a:pt x="14803" y="7417"/>
                    <a:pt x="14682" y="2189"/>
                  </a:cubicBezTo>
                  <a:cubicBezTo>
                    <a:pt x="14652" y="1490"/>
                    <a:pt x="14652" y="760"/>
                    <a:pt x="14652" y="61"/>
                  </a:cubicBezTo>
                  <a:lnTo>
                    <a:pt x="1277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860;p53"/>
            <p:cNvSpPr/>
            <p:nvPr/>
          </p:nvSpPr>
          <p:spPr>
            <a:xfrm>
              <a:off x="4354450" y="3154175"/>
              <a:ext cx="1502325" cy="1805950"/>
            </a:xfrm>
            <a:custGeom>
              <a:avLst/>
              <a:gdLst/>
              <a:ahLst/>
              <a:cxnLst/>
              <a:rect l="l" t="t" r="r" b="b"/>
              <a:pathLst>
                <a:path w="60093" h="72238" extrusionOk="0">
                  <a:moveTo>
                    <a:pt x="29401" y="0"/>
                  </a:moveTo>
                  <a:cubicBezTo>
                    <a:pt x="28891" y="0"/>
                    <a:pt x="28382" y="6"/>
                    <a:pt x="27873" y="17"/>
                  </a:cubicBezTo>
                  <a:cubicBezTo>
                    <a:pt x="21825" y="139"/>
                    <a:pt x="8481" y="3361"/>
                    <a:pt x="4833" y="8163"/>
                  </a:cubicBezTo>
                  <a:cubicBezTo>
                    <a:pt x="1" y="14455"/>
                    <a:pt x="2584" y="23604"/>
                    <a:pt x="7508" y="29045"/>
                  </a:cubicBezTo>
                  <a:cubicBezTo>
                    <a:pt x="6080" y="37191"/>
                    <a:pt x="4742" y="45671"/>
                    <a:pt x="4621" y="53969"/>
                  </a:cubicBezTo>
                  <a:cubicBezTo>
                    <a:pt x="4560" y="59805"/>
                    <a:pt x="6080" y="65611"/>
                    <a:pt x="6384" y="71447"/>
                  </a:cubicBezTo>
                  <a:lnTo>
                    <a:pt x="56172" y="72237"/>
                  </a:lnTo>
                  <a:cubicBezTo>
                    <a:pt x="57631" y="59623"/>
                    <a:pt x="57114" y="47313"/>
                    <a:pt x="57175" y="34638"/>
                  </a:cubicBezTo>
                  <a:cubicBezTo>
                    <a:pt x="57175" y="33088"/>
                    <a:pt x="57205" y="31507"/>
                    <a:pt x="57448" y="29957"/>
                  </a:cubicBezTo>
                  <a:cubicBezTo>
                    <a:pt x="57752" y="28346"/>
                    <a:pt x="58299" y="26826"/>
                    <a:pt x="58603" y="25215"/>
                  </a:cubicBezTo>
                  <a:cubicBezTo>
                    <a:pt x="60093" y="17312"/>
                    <a:pt x="55685" y="7494"/>
                    <a:pt x="48360" y="3847"/>
                  </a:cubicBezTo>
                  <a:cubicBezTo>
                    <a:pt x="42552" y="943"/>
                    <a:pt x="35933" y="0"/>
                    <a:pt x="29401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861;p53"/>
            <p:cNvSpPr/>
            <p:nvPr/>
          </p:nvSpPr>
          <p:spPr>
            <a:xfrm>
              <a:off x="4811900" y="2658875"/>
              <a:ext cx="116275" cy="154325"/>
            </a:xfrm>
            <a:custGeom>
              <a:avLst/>
              <a:gdLst/>
              <a:ahLst/>
              <a:cxnLst/>
              <a:rect l="l" t="t" r="r" b="b"/>
              <a:pathLst>
                <a:path w="4651" h="6173" extrusionOk="0">
                  <a:moveTo>
                    <a:pt x="2090" y="0"/>
                  </a:moveTo>
                  <a:cubicBezTo>
                    <a:pt x="1754" y="0"/>
                    <a:pt x="1407" y="86"/>
                    <a:pt x="1065" y="285"/>
                  </a:cubicBezTo>
                  <a:cubicBezTo>
                    <a:pt x="274" y="741"/>
                    <a:pt x="1" y="1653"/>
                    <a:pt x="183" y="2443"/>
                  </a:cubicBezTo>
                  <a:cubicBezTo>
                    <a:pt x="335" y="3203"/>
                    <a:pt x="821" y="3932"/>
                    <a:pt x="1308" y="4601"/>
                  </a:cubicBezTo>
                  <a:cubicBezTo>
                    <a:pt x="1521" y="4905"/>
                    <a:pt x="1764" y="5209"/>
                    <a:pt x="1976" y="5513"/>
                  </a:cubicBezTo>
                  <a:cubicBezTo>
                    <a:pt x="2159" y="5786"/>
                    <a:pt x="2402" y="6090"/>
                    <a:pt x="2797" y="6151"/>
                  </a:cubicBezTo>
                  <a:cubicBezTo>
                    <a:pt x="2876" y="6165"/>
                    <a:pt x="2951" y="6172"/>
                    <a:pt x="3023" y="6172"/>
                  </a:cubicBezTo>
                  <a:cubicBezTo>
                    <a:pt x="4651" y="6172"/>
                    <a:pt x="4644" y="2684"/>
                    <a:pt x="4469" y="1957"/>
                  </a:cubicBezTo>
                  <a:cubicBezTo>
                    <a:pt x="4257" y="1015"/>
                    <a:pt x="3243" y="0"/>
                    <a:pt x="2090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" name="Google Shape;862;p53"/>
            <p:cNvSpPr/>
            <p:nvPr/>
          </p:nvSpPr>
          <p:spPr>
            <a:xfrm>
              <a:off x="5308875" y="2658375"/>
              <a:ext cx="140600" cy="159800"/>
            </a:xfrm>
            <a:custGeom>
              <a:avLst/>
              <a:gdLst/>
              <a:ahLst/>
              <a:cxnLst/>
              <a:rect l="l" t="t" r="r" b="b"/>
              <a:pathLst>
                <a:path w="5624" h="6392" extrusionOk="0">
                  <a:moveTo>
                    <a:pt x="4499" y="1"/>
                  </a:moveTo>
                  <a:cubicBezTo>
                    <a:pt x="2128" y="1"/>
                    <a:pt x="1" y="4712"/>
                    <a:pt x="1520" y="6050"/>
                  </a:cubicBezTo>
                  <a:cubicBezTo>
                    <a:pt x="1672" y="6202"/>
                    <a:pt x="1885" y="6354"/>
                    <a:pt x="2159" y="6384"/>
                  </a:cubicBezTo>
                  <a:cubicBezTo>
                    <a:pt x="2198" y="6389"/>
                    <a:pt x="2238" y="6392"/>
                    <a:pt x="2276" y="6392"/>
                  </a:cubicBezTo>
                  <a:cubicBezTo>
                    <a:pt x="2682" y="6392"/>
                    <a:pt x="3034" y="6114"/>
                    <a:pt x="3283" y="5837"/>
                  </a:cubicBezTo>
                  <a:cubicBezTo>
                    <a:pt x="3314" y="5806"/>
                    <a:pt x="3314" y="5776"/>
                    <a:pt x="3344" y="5776"/>
                  </a:cubicBezTo>
                  <a:cubicBezTo>
                    <a:pt x="4469" y="4499"/>
                    <a:pt x="5229" y="2980"/>
                    <a:pt x="5533" y="1429"/>
                  </a:cubicBezTo>
                  <a:cubicBezTo>
                    <a:pt x="5593" y="1125"/>
                    <a:pt x="5624" y="822"/>
                    <a:pt x="5472" y="548"/>
                  </a:cubicBezTo>
                  <a:cubicBezTo>
                    <a:pt x="5320" y="244"/>
                    <a:pt x="4925" y="1"/>
                    <a:pt x="4499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" name="Google Shape;863;p53"/>
            <p:cNvSpPr/>
            <p:nvPr/>
          </p:nvSpPr>
          <p:spPr>
            <a:xfrm>
              <a:off x="3779000" y="3161425"/>
              <a:ext cx="1187200" cy="1197050"/>
            </a:xfrm>
            <a:custGeom>
              <a:avLst/>
              <a:gdLst/>
              <a:ahLst/>
              <a:cxnLst/>
              <a:rect l="l" t="t" r="r" b="b"/>
              <a:pathLst>
                <a:path w="47488" h="47882" extrusionOk="0">
                  <a:moveTo>
                    <a:pt x="47487" y="1"/>
                  </a:moveTo>
                  <a:cubicBezTo>
                    <a:pt x="46484" y="62"/>
                    <a:pt x="45511" y="183"/>
                    <a:pt x="44508" y="335"/>
                  </a:cubicBezTo>
                  <a:cubicBezTo>
                    <a:pt x="38338" y="1338"/>
                    <a:pt x="32532" y="3831"/>
                    <a:pt x="27517" y="7691"/>
                  </a:cubicBezTo>
                  <a:cubicBezTo>
                    <a:pt x="22593" y="11521"/>
                    <a:pt x="18490" y="16323"/>
                    <a:pt x="14629" y="21247"/>
                  </a:cubicBezTo>
                  <a:cubicBezTo>
                    <a:pt x="11134" y="25715"/>
                    <a:pt x="7790" y="30336"/>
                    <a:pt x="4629" y="35047"/>
                  </a:cubicBezTo>
                  <a:cubicBezTo>
                    <a:pt x="3596" y="36597"/>
                    <a:pt x="2562" y="38147"/>
                    <a:pt x="2015" y="39910"/>
                  </a:cubicBezTo>
                  <a:cubicBezTo>
                    <a:pt x="1" y="46391"/>
                    <a:pt x="5697" y="47881"/>
                    <a:pt x="10702" y="47881"/>
                  </a:cubicBezTo>
                  <a:cubicBezTo>
                    <a:pt x="10908" y="47881"/>
                    <a:pt x="11113" y="47879"/>
                    <a:pt x="11316" y="47874"/>
                  </a:cubicBezTo>
                  <a:cubicBezTo>
                    <a:pt x="15602" y="47783"/>
                    <a:pt x="19888" y="46293"/>
                    <a:pt x="23201" y="43558"/>
                  </a:cubicBezTo>
                  <a:cubicBezTo>
                    <a:pt x="24569" y="42433"/>
                    <a:pt x="25754" y="41156"/>
                    <a:pt x="26970" y="39849"/>
                  </a:cubicBezTo>
                  <a:cubicBezTo>
                    <a:pt x="29158" y="37478"/>
                    <a:pt x="31347" y="35381"/>
                    <a:pt x="32806" y="32524"/>
                  </a:cubicBezTo>
                  <a:cubicBezTo>
                    <a:pt x="33779" y="30609"/>
                    <a:pt x="34842" y="28725"/>
                    <a:pt x="35876" y="26840"/>
                  </a:cubicBezTo>
                  <a:cubicBezTo>
                    <a:pt x="36500" y="25711"/>
                    <a:pt x="40031" y="17983"/>
                    <a:pt x="41807" y="17983"/>
                  </a:cubicBezTo>
                  <a:cubicBezTo>
                    <a:pt x="41847" y="17983"/>
                    <a:pt x="41886" y="17987"/>
                    <a:pt x="41925" y="17995"/>
                  </a:cubicBezTo>
                  <a:cubicBezTo>
                    <a:pt x="42806" y="18177"/>
                    <a:pt x="43718" y="18329"/>
                    <a:pt x="44660" y="18451"/>
                  </a:cubicBezTo>
                  <a:cubicBezTo>
                    <a:pt x="44660" y="16141"/>
                    <a:pt x="44812" y="13831"/>
                    <a:pt x="44903" y="11521"/>
                  </a:cubicBezTo>
                  <a:cubicBezTo>
                    <a:pt x="44964" y="10274"/>
                    <a:pt x="45025" y="9028"/>
                    <a:pt x="45055" y="7782"/>
                  </a:cubicBezTo>
                  <a:cubicBezTo>
                    <a:pt x="45055" y="6961"/>
                    <a:pt x="44599" y="5746"/>
                    <a:pt x="44812" y="4986"/>
                  </a:cubicBezTo>
                  <a:cubicBezTo>
                    <a:pt x="45299" y="3131"/>
                    <a:pt x="46241" y="1399"/>
                    <a:pt x="47487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" name="Google Shape;864;p53"/>
            <p:cNvSpPr/>
            <p:nvPr/>
          </p:nvSpPr>
          <p:spPr>
            <a:xfrm>
              <a:off x="5270125" y="3176625"/>
              <a:ext cx="1074500" cy="1191450"/>
            </a:xfrm>
            <a:custGeom>
              <a:avLst/>
              <a:gdLst/>
              <a:ahLst/>
              <a:cxnLst/>
              <a:rect l="l" t="t" r="r" b="b"/>
              <a:pathLst>
                <a:path w="42980" h="47658" extrusionOk="0">
                  <a:moveTo>
                    <a:pt x="0" y="1"/>
                  </a:moveTo>
                  <a:lnTo>
                    <a:pt x="0" y="17843"/>
                  </a:lnTo>
                  <a:cubicBezTo>
                    <a:pt x="943" y="17721"/>
                    <a:pt x="1854" y="17569"/>
                    <a:pt x="2736" y="17387"/>
                  </a:cubicBezTo>
                  <a:cubicBezTo>
                    <a:pt x="2738" y="17386"/>
                    <a:pt x="2740" y="17386"/>
                    <a:pt x="2742" y="17386"/>
                  </a:cubicBezTo>
                  <a:cubicBezTo>
                    <a:pt x="3322" y="17386"/>
                    <a:pt x="13409" y="34870"/>
                    <a:pt x="14681" y="36567"/>
                  </a:cubicBezTo>
                  <a:cubicBezTo>
                    <a:pt x="18299" y="41369"/>
                    <a:pt x="22676" y="46324"/>
                    <a:pt x="28907" y="47448"/>
                  </a:cubicBezTo>
                  <a:cubicBezTo>
                    <a:pt x="29686" y="47584"/>
                    <a:pt x="30520" y="47657"/>
                    <a:pt x="31374" y="47657"/>
                  </a:cubicBezTo>
                  <a:cubicBezTo>
                    <a:pt x="35282" y="47657"/>
                    <a:pt x="39583" y="46132"/>
                    <a:pt x="40731" y="42190"/>
                  </a:cubicBezTo>
                  <a:cubicBezTo>
                    <a:pt x="42980" y="34439"/>
                    <a:pt x="34530" y="24560"/>
                    <a:pt x="30062" y="19089"/>
                  </a:cubicBezTo>
                  <a:cubicBezTo>
                    <a:pt x="24408" y="12098"/>
                    <a:pt x="15411" y="1916"/>
                    <a:pt x="5776" y="791"/>
                  </a:cubicBezTo>
                  <a:cubicBezTo>
                    <a:pt x="2979" y="487"/>
                    <a:pt x="2827" y="396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" name="Google Shape;865;p53"/>
            <p:cNvSpPr/>
            <p:nvPr/>
          </p:nvSpPr>
          <p:spPr>
            <a:xfrm>
              <a:off x="4830150" y="2293575"/>
              <a:ext cx="587425" cy="669775"/>
            </a:xfrm>
            <a:custGeom>
              <a:avLst/>
              <a:gdLst/>
              <a:ahLst/>
              <a:cxnLst/>
              <a:rect l="l" t="t" r="r" b="b"/>
              <a:pathLst>
                <a:path w="23497" h="26791" extrusionOk="0">
                  <a:moveTo>
                    <a:pt x="14151" y="1"/>
                  </a:moveTo>
                  <a:cubicBezTo>
                    <a:pt x="13696" y="1"/>
                    <a:pt x="13293" y="262"/>
                    <a:pt x="12918" y="550"/>
                  </a:cubicBezTo>
                  <a:cubicBezTo>
                    <a:pt x="12554" y="824"/>
                    <a:pt x="12159" y="1128"/>
                    <a:pt x="11672" y="1158"/>
                  </a:cubicBezTo>
                  <a:cubicBezTo>
                    <a:pt x="9301" y="1340"/>
                    <a:pt x="6687" y="1553"/>
                    <a:pt x="4681" y="3134"/>
                  </a:cubicBezTo>
                  <a:cubicBezTo>
                    <a:pt x="2705" y="4684"/>
                    <a:pt x="1520" y="7176"/>
                    <a:pt x="1003" y="9578"/>
                  </a:cubicBezTo>
                  <a:cubicBezTo>
                    <a:pt x="0" y="14623"/>
                    <a:pt x="1186" y="20186"/>
                    <a:pt x="3860" y="24563"/>
                  </a:cubicBezTo>
                  <a:cubicBezTo>
                    <a:pt x="4286" y="25323"/>
                    <a:pt x="4803" y="26022"/>
                    <a:pt x="5563" y="26447"/>
                  </a:cubicBezTo>
                  <a:cubicBezTo>
                    <a:pt x="5867" y="26630"/>
                    <a:pt x="6231" y="26721"/>
                    <a:pt x="6596" y="26751"/>
                  </a:cubicBezTo>
                  <a:cubicBezTo>
                    <a:pt x="6711" y="26762"/>
                    <a:pt x="6828" y="26766"/>
                    <a:pt x="6947" y="26766"/>
                  </a:cubicBezTo>
                  <a:cubicBezTo>
                    <a:pt x="8207" y="26766"/>
                    <a:pt x="9644" y="26221"/>
                    <a:pt x="10700" y="26082"/>
                  </a:cubicBezTo>
                  <a:cubicBezTo>
                    <a:pt x="11448" y="25980"/>
                    <a:pt x="12206" y="25920"/>
                    <a:pt x="12961" y="25920"/>
                  </a:cubicBezTo>
                  <a:cubicBezTo>
                    <a:pt x="14228" y="25920"/>
                    <a:pt x="15487" y="26089"/>
                    <a:pt x="16687" y="26508"/>
                  </a:cubicBezTo>
                  <a:cubicBezTo>
                    <a:pt x="17226" y="26690"/>
                    <a:pt x="17723" y="26791"/>
                    <a:pt x="18175" y="26791"/>
                  </a:cubicBezTo>
                  <a:cubicBezTo>
                    <a:pt x="19226" y="26791"/>
                    <a:pt x="20028" y="26246"/>
                    <a:pt x="20517" y="24927"/>
                  </a:cubicBezTo>
                  <a:cubicBezTo>
                    <a:pt x="21399" y="22617"/>
                    <a:pt x="22432" y="20246"/>
                    <a:pt x="22888" y="17784"/>
                  </a:cubicBezTo>
                  <a:cubicBezTo>
                    <a:pt x="23496" y="14532"/>
                    <a:pt x="23314" y="11097"/>
                    <a:pt x="22068" y="7997"/>
                  </a:cubicBezTo>
                  <a:cubicBezTo>
                    <a:pt x="20852" y="4957"/>
                    <a:pt x="18815" y="2252"/>
                    <a:pt x="16353" y="64"/>
                  </a:cubicBezTo>
                  <a:cubicBezTo>
                    <a:pt x="15988" y="459"/>
                    <a:pt x="15502" y="763"/>
                    <a:pt x="14955" y="945"/>
                  </a:cubicBezTo>
                  <a:cubicBezTo>
                    <a:pt x="15168" y="520"/>
                    <a:pt x="14681" y="3"/>
                    <a:pt x="14225" y="3"/>
                  </a:cubicBezTo>
                  <a:cubicBezTo>
                    <a:pt x="14201" y="1"/>
                    <a:pt x="14176" y="1"/>
                    <a:pt x="14151" y="1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" name="Google Shape;866;p53"/>
            <p:cNvSpPr/>
            <p:nvPr/>
          </p:nvSpPr>
          <p:spPr>
            <a:xfrm>
              <a:off x="4811150" y="2999875"/>
              <a:ext cx="701400" cy="433025"/>
            </a:xfrm>
            <a:custGeom>
              <a:avLst/>
              <a:gdLst/>
              <a:ahLst/>
              <a:cxnLst/>
              <a:rect l="l" t="t" r="r" b="b"/>
              <a:pathLst>
                <a:path w="28056" h="17321" extrusionOk="0">
                  <a:moveTo>
                    <a:pt x="13242" y="0"/>
                  </a:moveTo>
                  <a:cubicBezTo>
                    <a:pt x="10451" y="0"/>
                    <a:pt x="7662" y="260"/>
                    <a:pt x="4924" y="779"/>
                  </a:cubicBezTo>
                  <a:cubicBezTo>
                    <a:pt x="3952" y="961"/>
                    <a:pt x="2949" y="1204"/>
                    <a:pt x="2128" y="1751"/>
                  </a:cubicBezTo>
                  <a:cubicBezTo>
                    <a:pt x="699" y="2694"/>
                    <a:pt x="0" y="4487"/>
                    <a:pt x="61" y="6189"/>
                  </a:cubicBezTo>
                  <a:cubicBezTo>
                    <a:pt x="122" y="7891"/>
                    <a:pt x="851" y="9502"/>
                    <a:pt x="1824" y="10900"/>
                  </a:cubicBezTo>
                  <a:cubicBezTo>
                    <a:pt x="4751" y="15139"/>
                    <a:pt x="9591" y="17321"/>
                    <a:pt x="14578" y="17321"/>
                  </a:cubicBezTo>
                  <a:cubicBezTo>
                    <a:pt x="16064" y="17321"/>
                    <a:pt x="17563" y="17127"/>
                    <a:pt x="19028" y="16736"/>
                  </a:cubicBezTo>
                  <a:cubicBezTo>
                    <a:pt x="23922" y="15429"/>
                    <a:pt x="28056" y="9502"/>
                    <a:pt x="27812" y="4487"/>
                  </a:cubicBezTo>
                  <a:cubicBezTo>
                    <a:pt x="27752" y="3727"/>
                    <a:pt x="27600" y="2906"/>
                    <a:pt x="27022" y="2390"/>
                  </a:cubicBezTo>
                  <a:cubicBezTo>
                    <a:pt x="26688" y="2086"/>
                    <a:pt x="26232" y="1964"/>
                    <a:pt x="25806" y="1812"/>
                  </a:cubicBezTo>
                  <a:cubicBezTo>
                    <a:pt x="21735" y="602"/>
                    <a:pt x="17487" y="0"/>
                    <a:pt x="13242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" name="Google Shape;867;p53"/>
            <p:cNvSpPr/>
            <p:nvPr/>
          </p:nvSpPr>
          <p:spPr>
            <a:xfrm>
              <a:off x="6110550" y="2659150"/>
              <a:ext cx="150500" cy="347300"/>
            </a:xfrm>
            <a:custGeom>
              <a:avLst/>
              <a:gdLst/>
              <a:ahLst/>
              <a:cxnLst/>
              <a:rect l="l" t="t" r="r" b="b"/>
              <a:pathLst>
                <a:path w="6020" h="13892" fill="none" extrusionOk="0">
                  <a:moveTo>
                    <a:pt x="1" y="13891"/>
                  </a:moveTo>
                  <a:lnTo>
                    <a:pt x="6019" y="0"/>
                  </a:lnTo>
                </a:path>
              </a:pathLst>
            </a:custGeom>
            <a:solidFill>
              <a:srgbClr val="E5E1EE"/>
            </a:solidFill>
            <a:ln w="9525" cap="rnd" cmpd="sng">
              <a:solidFill>
                <a:srgbClr val="000000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" name="Google Shape;868;p53"/>
            <p:cNvSpPr/>
            <p:nvPr/>
          </p:nvSpPr>
          <p:spPr>
            <a:xfrm>
              <a:off x="4361300" y="2956250"/>
              <a:ext cx="134525" cy="158100"/>
            </a:xfrm>
            <a:custGeom>
              <a:avLst/>
              <a:gdLst/>
              <a:ahLst/>
              <a:cxnLst/>
              <a:rect l="l" t="t" r="r" b="b"/>
              <a:pathLst>
                <a:path w="5381" h="6324" extrusionOk="0">
                  <a:moveTo>
                    <a:pt x="0" y="1"/>
                  </a:moveTo>
                  <a:lnTo>
                    <a:pt x="0" y="6323"/>
                  </a:lnTo>
                  <a:lnTo>
                    <a:pt x="5380" y="30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4" name="Google Shape;869;p53"/>
            <p:cNvSpPr/>
            <p:nvPr/>
          </p:nvSpPr>
          <p:spPr>
            <a:xfrm>
              <a:off x="4519350" y="3694875"/>
              <a:ext cx="1229525" cy="1535750"/>
            </a:xfrm>
            <a:custGeom>
              <a:avLst/>
              <a:gdLst/>
              <a:ahLst/>
              <a:cxnLst/>
              <a:rect l="l" t="t" r="r" b="b"/>
              <a:pathLst>
                <a:path w="49181" h="61430" extrusionOk="0">
                  <a:moveTo>
                    <a:pt x="24013" y="0"/>
                  </a:moveTo>
                  <a:cubicBezTo>
                    <a:pt x="10730" y="0"/>
                    <a:pt x="0" y="10760"/>
                    <a:pt x="0" y="24013"/>
                  </a:cubicBezTo>
                  <a:lnTo>
                    <a:pt x="0" y="61430"/>
                  </a:lnTo>
                  <a:lnTo>
                    <a:pt x="49181" y="61430"/>
                  </a:lnTo>
                  <a:lnTo>
                    <a:pt x="49181" y="24013"/>
                  </a:lnTo>
                  <a:cubicBezTo>
                    <a:pt x="49181" y="10760"/>
                    <a:pt x="38451" y="0"/>
                    <a:pt x="25168" y="0"/>
                  </a:cubicBezTo>
                  <a:close/>
                </a:path>
              </a:pathLst>
            </a:custGeom>
            <a:solidFill>
              <a:srgbClr val="E5E1EE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3" name="CuadroTexto 42"/>
          <p:cNvSpPr txBox="1"/>
          <p:nvPr/>
        </p:nvSpPr>
        <p:spPr>
          <a:xfrm>
            <a:off x="5407379" y="623183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lbertus Medium" panose="020E0602030304020304" pitchFamily="34" charset="0"/>
              </a:rPr>
              <a:t>www.ipn.mx</a:t>
            </a:r>
            <a:endParaRPr lang="en-US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33611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ángulo 69"/>
          <p:cNvSpPr/>
          <p:nvPr/>
        </p:nvSpPr>
        <p:spPr>
          <a:xfrm>
            <a:off x="0" y="1643605"/>
            <a:ext cx="12192000" cy="41668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1622282" y="4081414"/>
            <a:ext cx="1048685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ES" sz="8000" dirty="0" smtClean="0">
                <a:latin typeface="Montserrat Alternates SemiBold" panose="00000700000000000000" pitchFamily="50" charset="0"/>
              </a:rPr>
              <a:t>O</a:t>
            </a:r>
            <a:endParaRPr lang="en-US" sz="8000" dirty="0">
              <a:latin typeface="Montserrat Alternates SemiBold" panose="00000700000000000000" pitchFamily="50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539432" y="2071868"/>
            <a:ext cx="4555795" cy="439838"/>
          </a:xfrm>
          <a:prstGeom prst="rect">
            <a:avLst/>
          </a:prstGeom>
          <a:solidFill>
            <a:srgbClr val="7F0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Albertus Medium" panose="020E0602030304020304" pitchFamily="34" charset="0"/>
              </a:rPr>
              <a:t>Derecho de Oposición</a:t>
            </a:r>
            <a:endParaRPr lang="en-US" sz="2400" dirty="0">
              <a:latin typeface="Albertus Medium" panose="020E06020303040203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342927" y="2071868"/>
            <a:ext cx="4514126" cy="30525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bg1"/>
                </a:solidFill>
                <a:latin typeface="Albertus Medium" panose="020E0602030304020304" pitchFamily="34" charset="0"/>
              </a:rPr>
              <a:t>Tienes derecho a </a:t>
            </a:r>
            <a:r>
              <a:rPr lang="es-ES" sz="2000" b="1" dirty="0" smtClean="0">
                <a:solidFill>
                  <a:srgbClr val="7F0A45"/>
                </a:solidFill>
                <a:latin typeface="Albertus Medium" panose="020E0602030304020304" pitchFamily="34" charset="0"/>
              </a:rPr>
              <a:t>oponerte</a:t>
            </a:r>
            <a:r>
              <a:rPr lang="es-ES" sz="2000" dirty="0" smtClean="0">
                <a:solidFill>
                  <a:schemeClr val="bg1"/>
                </a:solidFill>
                <a:latin typeface="Albertus Medium" panose="020E0602030304020304" pitchFamily="34" charset="0"/>
              </a:rPr>
              <a:t> al tratamiento de tus datos personales presentando las causas así como el daño o perjuicio que causaría dicho tratamiento.</a:t>
            </a:r>
            <a:endParaRPr lang="en-US" sz="2000" dirty="0">
              <a:solidFill>
                <a:schemeClr val="bg1"/>
              </a:solidFill>
              <a:latin typeface="Albertus Medium" panose="020E0602030304020304" pitchFamily="34" charset="0"/>
            </a:endParaRPr>
          </a:p>
        </p:txBody>
      </p:sp>
      <p:pic>
        <p:nvPicPr>
          <p:cNvPr id="72" name="Imagen 7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3758">
            <a:off x="6241878" y="2010621"/>
            <a:ext cx="716875" cy="716875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172" y="2820982"/>
            <a:ext cx="1165709" cy="1165709"/>
          </a:xfrm>
          <a:prstGeom prst="rect">
            <a:avLst/>
          </a:prstGeom>
        </p:spPr>
      </p:pic>
      <p:grpSp>
        <p:nvGrpSpPr>
          <p:cNvPr id="44" name="Google Shape;325;p42"/>
          <p:cNvGrpSpPr/>
          <p:nvPr/>
        </p:nvGrpSpPr>
        <p:grpSpPr>
          <a:xfrm>
            <a:off x="3316814" y="2748343"/>
            <a:ext cx="2327180" cy="2336995"/>
            <a:chOff x="5573844" y="1434275"/>
            <a:chExt cx="2619217" cy="2644948"/>
          </a:xfrm>
        </p:grpSpPr>
        <p:sp>
          <p:nvSpPr>
            <p:cNvPr id="45" name="Google Shape;326;p42"/>
            <p:cNvSpPr/>
            <p:nvPr/>
          </p:nvSpPr>
          <p:spPr>
            <a:xfrm flipH="1">
              <a:off x="5676406" y="2519183"/>
              <a:ext cx="427889" cy="1363862"/>
            </a:xfrm>
            <a:custGeom>
              <a:avLst/>
              <a:gdLst/>
              <a:ahLst/>
              <a:cxnLst/>
              <a:rect l="l" t="t" r="r" b="b"/>
              <a:pathLst>
                <a:path w="12464" h="39728" fill="none" extrusionOk="0">
                  <a:moveTo>
                    <a:pt x="12463" y="39727"/>
                  </a:moveTo>
                  <a:lnTo>
                    <a:pt x="6597" y="152"/>
                  </a:lnTo>
                  <a:cubicBezTo>
                    <a:pt x="6597" y="0"/>
                    <a:pt x="6384" y="0"/>
                    <a:pt x="6384" y="152"/>
                  </a:cubicBezTo>
                  <a:lnTo>
                    <a:pt x="1" y="39727"/>
                  </a:lnTo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" name="Google Shape;327;p42"/>
            <p:cNvGrpSpPr/>
            <p:nvPr/>
          </p:nvGrpSpPr>
          <p:grpSpPr>
            <a:xfrm>
              <a:off x="5573844" y="1434275"/>
              <a:ext cx="2619217" cy="2644948"/>
              <a:chOff x="5573844" y="1739075"/>
              <a:chExt cx="2619217" cy="2644948"/>
            </a:xfrm>
          </p:grpSpPr>
          <p:grpSp>
            <p:nvGrpSpPr>
              <p:cNvPr id="47" name="Google Shape;328;p42"/>
              <p:cNvGrpSpPr/>
              <p:nvPr/>
            </p:nvGrpSpPr>
            <p:grpSpPr>
              <a:xfrm>
                <a:off x="5573844" y="1739075"/>
                <a:ext cx="2619217" cy="2630369"/>
                <a:chOff x="6010319" y="1815275"/>
                <a:chExt cx="2619217" cy="2630369"/>
              </a:xfrm>
            </p:grpSpPr>
            <p:sp>
              <p:nvSpPr>
                <p:cNvPr id="50" name="Google Shape;329;p42"/>
                <p:cNvSpPr/>
                <p:nvPr/>
              </p:nvSpPr>
              <p:spPr>
                <a:xfrm flipH="1">
                  <a:off x="7624611" y="1999011"/>
                  <a:ext cx="219171" cy="1968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84" h="5735" extrusionOk="0">
                      <a:moveTo>
                        <a:pt x="3221" y="1"/>
                      </a:moveTo>
                      <a:cubicBezTo>
                        <a:pt x="1977" y="1"/>
                        <a:pt x="833" y="800"/>
                        <a:pt x="456" y="2056"/>
                      </a:cubicBezTo>
                      <a:cubicBezTo>
                        <a:pt x="0" y="3575"/>
                        <a:pt x="851" y="5156"/>
                        <a:pt x="2371" y="5612"/>
                      </a:cubicBezTo>
                      <a:cubicBezTo>
                        <a:pt x="2649" y="5695"/>
                        <a:pt x="2929" y="5735"/>
                        <a:pt x="3205" y="5735"/>
                      </a:cubicBezTo>
                      <a:cubicBezTo>
                        <a:pt x="4441" y="5735"/>
                        <a:pt x="5585" y="4939"/>
                        <a:pt x="5958" y="3697"/>
                      </a:cubicBezTo>
                      <a:cubicBezTo>
                        <a:pt x="6383" y="2177"/>
                        <a:pt x="5532" y="566"/>
                        <a:pt x="4012" y="110"/>
                      </a:cubicBezTo>
                      <a:cubicBezTo>
                        <a:pt x="3748" y="36"/>
                        <a:pt x="3482" y="1"/>
                        <a:pt x="322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1" name="Google Shape;330;p42"/>
                <p:cNvSpPr/>
                <p:nvPr/>
              </p:nvSpPr>
              <p:spPr>
                <a:xfrm flipH="1">
                  <a:off x="7677826" y="2046833"/>
                  <a:ext cx="112744" cy="1012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4" h="2948" extrusionOk="0">
                      <a:moveTo>
                        <a:pt x="1671" y="0"/>
                      </a:moveTo>
                      <a:cubicBezTo>
                        <a:pt x="1041" y="0"/>
                        <a:pt x="445" y="404"/>
                        <a:pt x="244" y="1058"/>
                      </a:cubicBezTo>
                      <a:cubicBezTo>
                        <a:pt x="0" y="1818"/>
                        <a:pt x="456" y="2638"/>
                        <a:pt x="1216" y="2881"/>
                      </a:cubicBezTo>
                      <a:cubicBezTo>
                        <a:pt x="1361" y="2926"/>
                        <a:pt x="1507" y="2947"/>
                        <a:pt x="1650" y="2947"/>
                      </a:cubicBezTo>
                      <a:cubicBezTo>
                        <a:pt x="2288" y="2947"/>
                        <a:pt x="2872" y="2529"/>
                        <a:pt x="3070" y="1909"/>
                      </a:cubicBezTo>
                      <a:cubicBezTo>
                        <a:pt x="3283" y="1119"/>
                        <a:pt x="2858" y="298"/>
                        <a:pt x="2067" y="55"/>
                      </a:cubicBezTo>
                      <a:cubicBezTo>
                        <a:pt x="1936" y="18"/>
                        <a:pt x="1802" y="0"/>
                        <a:pt x="167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" name="Google Shape;331;p42"/>
                <p:cNvSpPr/>
                <p:nvPr/>
              </p:nvSpPr>
              <p:spPr>
                <a:xfrm flipH="1">
                  <a:off x="6687547" y="2409740"/>
                  <a:ext cx="849458" cy="4445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743" h="12950" extrusionOk="0">
                      <a:moveTo>
                        <a:pt x="2827" y="1"/>
                      </a:moveTo>
                      <a:cubicBezTo>
                        <a:pt x="2736" y="1"/>
                        <a:pt x="2645" y="92"/>
                        <a:pt x="2615" y="183"/>
                      </a:cubicBezTo>
                      <a:lnTo>
                        <a:pt x="31" y="12675"/>
                      </a:lnTo>
                      <a:cubicBezTo>
                        <a:pt x="1" y="12827"/>
                        <a:pt x="122" y="12949"/>
                        <a:pt x="274" y="12949"/>
                      </a:cubicBezTo>
                      <a:lnTo>
                        <a:pt x="21916" y="12949"/>
                      </a:lnTo>
                      <a:cubicBezTo>
                        <a:pt x="22037" y="12949"/>
                        <a:pt x="22129" y="12888"/>
                        <a:pt x="22159" y="12767"/>
                      </a:cubicBezTo>
                      <a:lnTo>
                        <a:pt x="24712" y="274"/>
                      </a:lnTo>
                      <a:cubicBezTo>
                        <a:pt x="24743" y="153"/>
                        <a:pt x="24652" y="1"/>
                        <a:pt x="245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" name="Google Shape;332;p42"/>
                <p:cNvSpPr/>
                <p:nvPr/>
              </p:nvSpPr>
              <p:spPr>
                <a:xfrm flipH="1">
                  <a:off x="6726137" y="2443143"/>
                  <a:ext cx="778529" cy="4017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77" h="11703" extrusionOk="0">
                      <a:moveTo>
                        <a:pt x="2584" y="0"/>
                      </a:moveTo>
                      <a:cubicBezTo>
                        <a:pt x="2493" y="0"/>
                        <a:pt x="2402" y="91"/>
                        <a:pt x="2402" y="183"/>
                      </a:cubicBezTo>
                      <a:lnTo>
                        <a:pt x="31" y="11459"/>
                      </a:lnTo>
                      <a:cubicBezTo>
                        <a:pt x="1" y="11581"/>
                        <a:pt x="92" y="11702"/>
                        <a:pt x="244" y="11702"/>
                      </a:cubicBezTo>
                      <a:lnTo>
                        <a:pt x="20092" y="11702"/>
                      </a:lnTo>
                      <a:cubicBezTo>
                        <a:pt x="20184" y="11702"/>
                        <a:pt x="20275" y="11642"/>
                        <a:pt x="20275" y="11551"/>
                      </a:cubicBezTo>
                      <a:lnTo>
                        <a:pt x="22646" y="243"/>
                      </a:lnTo>
                      <a:cubicBezTo>
                        <a:pt x="22676" y="122"/>
                        <a:pt x="22585" y="0"/>
                        <a:pt x="22433" y="0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" name="Google Shape;333;p42"/>
                <p:cNvSpPr/>
                <p:nvPr/>
              </p:nvSpPr>
              <p:spPr>
                <a:xfrm flipH="1">
                  <a:off x="6845130" y="2484889"/>
                  <a:ext cx="592729" cy="1168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5" h="3405" extrusionOk="0">
                      <a:moveTo>
                        <a:pt x="699" y="0"/>
                      </a:moveTo>
                      <a:lnTo>
                        <a:pt x="0" y="3404"/>
                      </a:lnTo>
                      <a:lnTo>
                        <a:pt x="16505" y="3404"/>
                      </a:lnTo>
                      <a:lnTo>
                        <a:pt x="17265" y="0"/>
                      </a:ln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" name="Google Shape;334;p42"/>
                <p:cNvSpPr/>
                <p:nvPr/>
              </p:nvSpPr>
              <p:spPr>
                <a:xfrm flipH="1">
                  <a:off x="7259404" y="2666428"/>
                  <a:ext cx="218106" cy="1503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53" h="4378" extrusionOk="0">
                      <a:moveTo>
                        <a:pt x="912" y="1"/>
                      </a:moveTo>
                      <a:lnTo>
                        <a:pt x="0" y="4378"/>
                      </a:lnTo>
                      <a:lnTo>
                        <a:pt x="5441" y="4378"/>
                      </a:lnTo>
                      <a:lnTo>
                        <a:pt x="6353" y="1"/>
                      </a:ln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" name="Google Shape;335;p42"/>
                <p:cNvSpPr/>
                <p:nvPr/>
              </p:nvSpPr>
              <p:spPr>
                <a:xfrm flipH="1">
                  <a:off x="7093487" y="2626776"/>
                  <a:ext cx="179518" cy="1910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29" h="5564" extrusionOk="0">
                      <a:moveTo>
                        <a:pt x="1247" y="1"/>
                      </a:moveTo>
                      <a:lnTo>
                        <a:pt x="1" y="5563"/>
                      </a:lnTo>
                      <a:lnTo>
                        <a:pt x="4043" y="5563"/>
                      </a:lnTo>
                      <a:cubicBezTo>
                        <a:pt x="4135" y="5472"/>
                        <a:pt x="5229" y="1"/>
                        <a:pt x="5229" y="1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" name="Google Shape;336;p42"/>
                <p:cNvSpPr/>
                <p:nvPr/>
              </p:nvSpPr>
              <p:spPr>
                <a:xfrm flipH="1">
                  <a:off x="6881633" y="2625746"/>
                  <a:ext cx="189955" cy="1503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33" h="4378" extrusionOk="0">
                      <a:moveTo>
                        <a:pt x="882" y="0"/>
                      </a:moveTo>
                      <a:lnTo>
                        <a:pt x="0" y="4377"/>
                      </a:lnTo>
                      <a:lnTo>
                        <a:pt x="4559" y="4377"/>
                      </a:lnTo>
                      <a:lnTo>
                        <a:pt x="5532" y="0"/>
                      </a:ln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" name="Google Shape;337;p42"/>
                <p:cNvSpPr/>
                <p:nvPr/>
              </p:nvSpPr>
              <p:spPr>
                <a:xfrm flipH="1">
                  <a:off x="6744945" y="2853219"/>
                  <a:ext cx="971540" cy="355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9" h="1035" extrusionOk="0">
                      <a:moveTo>
                        <a:pt x="517" y="1"/>
                      </a:moveTo>
                      <a:cubicBezTo>
                        <a:pt x="213" y="1"/>
                        <a:pt x="1" y="213"/>
                        <a:pt x="1" y="517"/>
                      </a:cubicBezTo>
                      <a:cubicBezTo>
                        <a:pt x="1" y="791"/>
                        <a:pt x="244" y="1034"/>
                        <a:pt x="517" y="1034"/>
                      </a:cubicBezTo>
                      <a:lnTo>
                        <a:pt x="27752" y="1034"/>
                      </a:lnTo>
                      <a:cubicBezTo>
                        <a:pt x="28056" y="1034"/>
                        <a:pt x="28299" y="791"/>
                        <a:pt x="28299" y="517"/>
                      </a:cubicBezTo>
                      <a:cubicBezTo>
                        <a:pt x="28299" y="244"/>
                        <a:pt x="28056" y="1"/>
                        <a:pt x="2775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" name="Google Shape;338;p42"/>
                <p:cNvSpPr/>
                <p:nvPr/>
              </p:nvSpPr>
              <p:spPr>
                <a:xfrm flipH="1">
                  <a:off x="7467029" y="2900183"/>
                  <a:ext cx="426840" cy="1363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433" h="39728" fill="none" extrusionOk="0">
                      <a:moveTo>
                        <a:pt x="12432" y="39727"/>
                      </a:moveTo>
                      <a:lnTo>
                        <a:pt x="6596" y="152"/>
                      </a:lnTo>
                      <a:cubicBezTo>
                        <a:pt x="6566" y="0"/>
                        <a:pt x="6383" y="0"/>
                        <a:pt x="6353" y="152"/>
                      </a:cubicBezTo>
                      <a:lnTo>
                        <a:pt x="0" y="39727"/>
                      </a:lnTo>
                    </a:path>
                  </a:pathLst>
                </a:custGeom>
                <a:solidFill>
                  <a:schemeClr val="dk2"/>
                </a:solidFill>
                <a:ln w="9525" cap="flat" cmpd="sng">
                  <a:solidFill>
                    <a:schemeClr val="dk1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" name="Google Shape;339;p42"/>
                <p:cNvSpPr/>
                <p:nvPr/>
              </p:nvSpPr>
              <p:spPr>
                <a:xfrm flipH="1">
                  <a:off x="6010319" y="2886625"/>
                  <a:ext cx="1882530" cy="69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349" h="2037" extrusionOk="0">
                      <a:moveTo>
                        <a:pt x="1" y="0"/>
                      </a:moveTo>
                      <a:lnTo>
                        <a:pt x="1" y="2037"/>
                      </a:lnTo>
                      <a:lnTo>
                        <a:pt x="64348" y="2037"/>
                      </a:lnTo>
                      <a:lnTo>
                        <a:pt x="64348" y="0"/>
                      </a:ln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" name="Google Shape;340;p42"/>
                <p:cNvSpPr/>
                <p:nvPr/>
              </p:nvSpPr>
              <p:spPr>
                <a:xfrm flipH="1">
                  <a:off x="7393992" y="2536487"/>
                  <a:ext cx="1110341" cy="11393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42" h="33186" extrusionOk="0">
                      <a:moveTo>
                        <a:pt x="2698" y="1"/>
                      </a:moveTo>
                      <a:cubicBezTo>
                        <a:pt x="1761" y="1"/>
                        <a:pt x="1017" y="391"/>
                        <a:pt x="548" y="1293"/>
                      </a:cubicBezTo>
                      <a:cubicBezTo>
                        <a:pt x="1" y="2357"/>
                        <a:pt x="1277" y="10686"/>
                        <a:pt x="2098" y="12844"/>
                      </a:cubicBezTo>
                      <a:cubicBezTo>
                        <a:pt x="3709" y="17130"/>
                        <a:pt x="6141" y="21111"/>
                        <a:pt x="9332" y="24394"/>
                      </a:cubicBezTo>
                      <a:cubicBezTo>
                        <a:pt x="14588" y="29791"/>
                        <a:pt x="21976" y="33186"/>
                        <a:pt x="29475" y="33186"/>
                      </a:cubicBezTo>
                      <a:cubicBezTo>
                        <a:pt x="30086" y="33186"/>
                        <a:pt x="30697" y="33163"/>
                        <a:pt x="31308" y="33118"/>
                      </a:cubicBezTo>
                      <a:cubicBezTo>
                        <a:pt x="31612" y="33087"/>
                        <a:pt x="31947" y="33026"/>
                        <a:pt x="32129" y="32814"/>
                      </a:cubicBezTo>
                      <a:cubicBezTo>
                        <a:pt x="32342" y="32570"/>
                        <a:pt x="32311" y="32206"/>
                        <a:pt x="32281" y="31902"/>
                      </a:cubicBezTo>
                      <a:cubicBezTo>
                        <a:pt x="31521" y="25488"/>
                        <a:pt x="26840" y="20321"/>
                        <a:pt x="22402" y="15610"/>
                      </a:cubicBezTo>
                      <a:cubicBezTo>
                        <a:pt x="20069" y="13147"/>
                        <a:pt x="8136" y="1"/>
                        <a:pt x="2698" y="1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" name="Google Shape;341;p42"/>
                <p:cNvSpPr/>
                <p:nvPr/>
              </p:nvSpPr>
              <p:spPr>
                <a:xfrm flipH="1">
                  <a:off x="6140744" y="3867511"/>
                  <a:ext cx="410155" cy="3411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47" h="9938" extrusionOk="0">
                      <a:moveTo>
                        <a:pt x="2463" y="0"/>
                      </a:moveTo>
                      <a:cubicBezTo>
                        <a:pt x="2432" y="61"/>
                        <a:pt x="2402" y="122"/>
                        <a:pt x="2371" y="183"/>
                      </a:cubicBezTo>
                      <a:cubicBezTo>
                        <a:pt x="1520" y="1854"/>
                        <a:pt x="760" y="3587"/>
                        <a:pt x="1" y="5289"/>
                      </a:cubicBezTo>
                      <a:cubicBezTo>
                        <a:pt x="2493" y="6596"/>
                        <a:pt x="5077" y="7812"/>
                        <a:pt x="7478" y="8997"/>
                      </a:cubicBezTo>
                      <a:cubicBezTo>
                        <a:pt x="7782" y="9149"/>
                        <a:pt x="8207" y="9180"/>
                        <a:pt x="8511" y="9301"/>
                      </a:cubicBezTo>
                      <a:cubicBezTo>
                        <a:pt x="8961" y="9539"/>
                        <a:pt x="8904" y="9938"/>
                        <a:pt x="9242" y="9938"/>
                      </a:cubicBezTo>
                      <a:cubicBezTo>
                        <a:pt x="9292" y="9938"/>
                        <a:pt x="9352" y="9929"/>
                        <a:pt x="9423" y="9909"/>
                      </a:cubicBezTo>
                      <a:cubicBezTo>
                        <a:pt x="9879" y="9788"/>
                        <a:pt x="10213" y="9423"/>
                        <a:pt x="10487" y="9028"/>
                      </a:cubicBezTo>
                      <a:cubicBezTo>
                        <a:pt x="11946" y="7174"/>
                        <a:pt x="10609" y="5836"/>
                        <a:pt x="8906" y="4772"/>
                      </a:cubicBezTo>
                      <a:cubicBezTo>
                        <a:pt x="6627" y="3344"/>
                        <a:pt x="4529" y="1702"/>
                        <a:pt x="2463" y="0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" name="Google Shape;342;p42"/>
                <p:cNvSpPr/>
                <p:nvPr/>
              </p:nvSpPr>
              <p:spPr>
                <a:xfrm flipH="1">
                  <a:off x="6010325" y="3860198"/>
                  <a:ext cx="310938" cy="3725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7" h="10852" extrusionOk="0">
                      <a:moveTo>
                        <a:pt x="8084" y="0"/>
                      </a:moveTo>
                      <a:cubicBezTo>
                        <a:pt x="7598" y="0"/>
                        <a:pt x="7172" y="335"/>
                        <a:pt x="6807" y="669"/>
                      </a:cubicBezTo>
                      <a:cubicBezTo>
                        <a:pt x="6017" y="1155"/>
                        <a:pt x="5287" y="2098"/>
                        <a:pt x="4588" y="2736"/>
                      </a:cubicBezTo>
                      <a:cubicBezTo>
                        <a:pt x="4011" y="3283"/>
                        <a:pt x="3403" y="4256"/>
                        <a:pt x="2673" y="4590"/>
                      </a:cubicBezTo>
                      <a:cubicBezTo>
                        <a:pt x="2532" y="4679"/>
                        <a:pt x="2359" y="4726"/>
                        <a:pt x="2186" y="4726"/>
                      </a:cubicBezTo>
                      <a:cubicBezTo>
                        <a:pt x="2061" y="4726"/>
                        <a:pt x="1937" y="4702"/>
                        <a:pt x="1822" y="4651"/>
                      </a:cubicBezTo>
                      <a:cubicBezTo>
                        <a:pt x="1822" y="4650"/>
                        <a:pt x="1821" y="4650"/>
                        <a:pt x="1820" y="4650"/>
                      </a:cubicBezTo>
                      <a:cubicBezTo>
                        <a:pt x="1703" y="4650"/>
                        <a:pt x="1" y="8334"/>
                        <a:pt x="242" y="8997"/>
                      </a:cubicBezTo>
                      <a:cubicBezTo>
                        <a:pt x="667" y="10031"/>
                        <a:pt x="2187" y="10426"/>
                        <a:pt x="3160" y="10852"/>
                      </a:cubicBezTo>
                      <a:cubicBezTo>
                        <a:pt x="4315" y="9058"/>
                        <a:pt x="5439" y="7235"/>
                        <a:pt x="6534" y="5380"/>
                      </a:cubicBezTo>
                      <a:cubicBezTo>
                        <a:pt x="7081" y="4469"/>
                        <a:pt x="7628" y="3557"/>
                        <a:pt x="8145" y="2614"/>
                      </a:cubicBezTo>
                      <a:cubicBezTo>
                        <a:pt x="8418" y="2128"/>
                        <a:pt x="9057" y="1429"/>
                        <a:pt x="8996" y="851"/>
                      </a:cubicBezTo>
                      <a:cubicBezTo>
                        <a:pt x="8996" y="851"/>
                        <a:pt x="8996" y="821"/>
                        <a:pt x="8996" y="791"/>
                      </a:cubicBezTo>
                      <a:cubicBezTo>
                        <a:pt x="8935" y="365"/>
                        <a:pt x="8509" y="0"/>
                        <a:pt x="8084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" name="Google Shape;343;p42"/>
                <p:cNvSpPr/>
                <p:nvPr/>
              </p:nvSpPr>
              <p:spPr>
                <a:xfrm flipH="1">
                  <a:off x="6273259" y="3125356"/>
                  <a:ext cx="1817839" cy="1006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950" h="29309" extrusionOk="0">
                      <a:moveTo>
                        <a:pt x="10184" y="1"/>
                      </a:moveTo>
                      <a:cubicBezTo>
                        <a:pt x="8134" y="1"/>
                        <a:pt x="6086" y="103"/>
                        <a:pt x="4043" y="341"/>
                      </a:cubicBezTo>
                      <a:cubicBezTo>
                        <a:pt x="2493" y="524"/>
                        <a:pt x="183" y="1071"/>
                        <a:pt x="61" y="3016"/>
                      </a:cubicBezTo>
                      <a:cubicBezTo>
                        <a:pt x="0" y="3746"/>
                        <a:pt x="639" y="6755"/>
                        <a:pt x="1034" y="7241"/>
                      </a:cubicBezTo>
                      <a:cubicBezTo>
                        <a:pt x="1399" y="7758"/>
                        <a:pt x="3192" y="8183"/>
                        <a:pt x="3739" y="8487"/>
                      </a:cubicBezTo>
                      <a:cubicBezTo>
                        <a:pt x="4651" y="8974"/>
                        <a:pt x="5472" y="9308"/>
                        <a:pt x="6505" y="9521"/>
                      </a:cubicBezTo>
                      <a:cubicBezTo>
                        <a:pt x="8359" y="9946"/>
                        <a:pt x="10274" y="10037"/>
                        <a:pt x="12159" y="10281"/>
                      </a:cubicBezTo>
                      <a:cubicBezTo>
                        <a:pt x="15593" y="10706"/>
                        <a:pt x="19059" y="11071"/>
                        <a:pt x="22372" y="12135"/>
                      </a:cubicBezTo>
                      <a:cubicBezTo>
                        <a:pt x="31247" y="14962"/>
                        <a:pt x="47661" y="29308"/>
                        <a:pt x="47691" y="29308"/>
                      </a:cubicBezTo>
                      <a:cubicBezTo>
                        <a:pt x="47692" y="29308"/>
                        <a:pt x="47692" y="29308"/>
                        <a:pt x="47693" y="29308"/>
                      </a:cubicBezTo>
                      <a:cubicBezTo>
                        <a:pt x="47916" y="29308"/>
                        <a:pt x="50215" y="23562"/>
                        <a:pt x="50427" y="22956"/>
                      </a:cubicBezTo>
                      <a:cubicBezTo>
                        <a:pt x="50974" y="21466"/>
                        <a:pt x="50944" y="19004"/>
                        <a:pt x="52129" y="17880"/>
                      </a:cubicBezTo>
                      <a:cubicBezTo>
                        <a:pt x="52281" y="17728"/>
                        <a:pt x="52494" y="17576"/>
                        <a:pt x="52615" y="17393"/>
                      </a:cubicBezTo>
                      <a:cubicBezTo>
                        <a:pt x="52950" y="16785"/>
                        <a:pt x="52372" y="16086"/>
                        <a:pt x="51764" y="15782"/>
                      </a:cubicBezTo>
                      <a:cubicBezTo>
                        <a:pt x="48512" y="14141"/>
                        <a:pt x="45442" y="11618"/>
                        <a:pt x="42190" y="9764"/>
                      </a:cubicBezTo>
                      <a:cubicBezTo>
                        <a:pt x="38573" y="7758"/>
                        <a:pt x="34864" y="5843"/>
                        <a:pt x="31126" y="4110"/>
                      </a:cubicBezTo>
                      <a:cubicBezTo>
                        <a:pt x="29272" y="3259"/>
                        <a:pt x="27417" y="2408"/>
                        <a:pt x="25472" y="1831"/>
                      </a:cubicBezTo>
                      <a:cubicBezTo>
                        <a:pt x="22858" y="1010"/>
                        <a:pt x="20122" y="645"/>
                        <a:pt x="17387" y="372"/>
                      </a:cubicBezTo>
                      <a:cubicBezTo>
                        <a:pt x="14991" y="142"/>
                        <a:pt x="12587" y="1"/>
                        <a:pt x="10184" y="1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" name="Google Shape;344;p42"/>
                <p:cNvSpPr/>
                <p:nvPr/>
              </p:nvSpPr>
              <p:spPr>
                <a:xfrm flipH="1">
                  <a:off x="8009666" y="3700528"/>
                  <a:ext cx="34" cy="690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0123" fill="none" extrusionOk="0">
                      <a:moveTo>
                        <a:pt x="0" y="20123"/>
                      </a:moveTo>
                      <a:lnTo>
                        <a:pt x="0" y="1"/>
                      </a:lnTo>
                    </a:path>
                  </a:pathLst>
                </a:custGeom>
                <a:solidFill>
                  <a:schemeClr val="dk2"/>
                </a:solidFill>
                <a:ln w="9525" cap="flat" cmpd="sng">
                  <a:solidFill>
                    <a:schemeClr val="dk1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" name="Google Shape;345;p42"/>
                <p:cNvSpPr/>
                <p:nvPr/>
              </p:nvSpPr>
              <p:spPr>
                <a:xfrm flipH="1">
                  <a:off x="7611045" y="1873568"/>
                  <a:ext cx="440401" cy="6375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28" h="18570" extrusionOk="0">
                      <a:moveTo>
                        <a:pt x="9313" y="0"/>
                      </a:moveTo>
                      <a:cubicBezTo>
                        <a:pt x="7026" y="0"/>
                        <a:pt x="4588" y="2467"/>
                        <a:pt x="4074" y="4676"/>
                      </a:cubicBezTo>
                      <a:cubicBezTo>
                        <a:pt x="3922" y="5375"/>
                        <a:pt x="3861" y="6105"/>
                        <a:pt x="3739" y="6834"/>
                      </a:cubicBezTo>
                      <a:cubicBezTo>
                        <a:pt x="3709" y="7077"/>
                        <a:pt x="3648" y="7351"/>
                        <a:pt x="3557" y="7594"/>
                      </a:cubicBezTo>
                      <a:cubicBezTo>
                        <a:pt x="3374" y="8141"/>
                        <a:pt x="3101" y="8658"/>
                        <a:pt x="2858" y="9144"/>
                      </a:cubicBezTo>
                      <a:cubicBezTo>
                        <a:pt x="2159" y="10421"/>
                        <a:pt x="1490" y="11698"/>
                        <a:pt x="791" y="12974"/>
                      </a:cubicBezTo>
                      <a:cubicBezTo>
                        <a:pt x="426" y="13704"/>
                        <a:pt x="1" y="14494"/>
                        <a:pt x="92" y="15315"/>
                      </a:cubicBezTo>
                      <a:cubicBezTo>
                        <a:pt x="183" y="16166"/>
                        <a:pt x="791" y="16895"/>
                        <a:pt x="1490" y="17321"/>
                      </a:cubicBezTo>
                      <a:cubicBezTo>
                        <a:pt x="2250" y="17807"/>
                        <a:pt x="3131" y="18081"/>
                        <a:pt x="3982" y="18354"/>
                      </a:cubicBezTo>
                      <a:cubicBezTo>
                        <a:pt x="4384" y="18467"/>
                        <a:pt x="4729" y="18570"/>
                        <a:pt x="5028" y="18570"/>
                      </a:cubicBezTo>
                      <a:cubicBezTo>
                        <a:pt x="5452" y="18570"/>
                        <a:pt x="5782" y="18363"/>
                        <a:pt x="6049" y="17685"/>
                      </a:cubicBezTo>
                      <a:cubicBezTo>
                        <a:pt x="6748" y="15710"/>
                        <a:pt x="7387" y="13734"/>
                        <a:pt x="7964" y="11758"/>
                      </a:cubicBezTo>
                      <a:cubicBezTo>
                        <a:pt x="8025" y="11546"/>
                        <a:pt x="8086" y="11333"/>
                        <a:pt x="8238" y="11150"/>
                      </a:cubicBezTo>
                      <a:cubicBezTo>
                        <a:pt x="8937" y="10208"/>
                        <a:pt x="10639" y="10968"/>
                        <a:pt x="11551" y="10026"/>
                      </a:cubicBezTo>
                      <a:cubicBezTo>
                        <a:pt x="12524" y="8992"/>
                        <a:pt x="12828" y="7108"/>
                        <a:pt x="12828" y="5710"/>
                      </a:cubicBezTo>
                      <a:cubicBezTo>
                        <a:pt x="12828" y="4251"/>
                        <a:pt x="12797" y="2670"/>
                        <a:pt x="11946" y="1485"/>
                      </a:cubicBezTo>
                      <a:cubicBezTo>
                        <a:pt x="11195" y="429"/>
                        <a:pt x="10267" y="0"/>
                        <a:pt x="9313" y="0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" name="Google Shape;346;p42"/>
                <p:cNvSpPr/>
                <p:nvPr/>
              </p:nvSpPr>
              <p:spPr>
                <a:xfrm flipH="1">
                  <a:off x="7753991" y="2261844"/>
                  <a:ext cx="673098" cy="10714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06" h="31209" extrusionOk="0">
                      <a:moveTo>
                        <a:pt x="12337" y="0"/>
                      </a:moveTo>
                      <a:cubicBezTo>
                        <a:pt x="12180" y="0"/>
                        <a:pt x="12019" y="17"/>
                        <a:pt x="11854" y="53"/>
                      </a:cubicBezTo>
                      <a:cubicBezTo>
                        <a:pt x="11216" y="205"/>
                        <a:pt x="10669" y="539"/>
                        <a:pt x="10122" y="904"/>
                      </a:cubicBezTo>
                      <a:cubicBezTo>
                        <a:pt x="6778" y="3214"/>
                        <a:pt x="4590" y="6862"/>
                        <a:pt x="2796" y="10540"/>
                      </a:cubicBezTo>
                      <a:cubicBezTo>
                        <a:pt x="1854" y="12546"/>
                        <a:pt x="973" y="14613"/>
                        <a:pt x="426" y="16771"/>
                      </a:cubicBezTo>
                      <a:cubicBezTo>
                        <a:pt x="182" y="17895"/>
                        <a:pt x="0" y="19050"/>
                        <a:pt x="243" y="20175"/>
                      </a:cubicBezTo>
                      <a:cubicBezTo>
                        <a:pt x="426" y="21117"/>
                        <a:pt x="912" y="21999"/>
                        <a:pt x="1429" y="22819"/>
                      </a:cubicBezTo>
                      <a:cubicBezTo>
                        <a:pt x="2493" y="24491"/>
                        <a:pt x="3769" y="26072"/>
                        <a:pt x="4894" y="27713"/>
                      </a:cubicBezTo>
                      <a:cubicBezTo>
                        <a:pt x="5866" y="29172"/>
                        <a:pt x="7538" y="30358"/>
                        <a:pt x="9240" y="30844"/>
                      </a:cubicBezTo>
                      <a:cubicBezTo>
                        <a:pt x="9970" y="31087"/>
                        <a:pt x="11186" y="31209"/>
                        <a:pt x="11976" y="31209"/>
                      </a:cubicBezTo>
                      <a:cubicBezTo>
                        <a:pt x="13070" y="31209"/>
                        <a:pt x="13496" y="30631"/>
                        <a:pt x="14225" y="29841"/>
                      </a:cubicBezTo>
                      <a:cubicBezTo>
                        <a:pt x="14772" y="29111"/>
                        <a:pt x="15411" y="28473"/>
                        <a:pt x="15958" y="27713"/>
                      </a:cubicBezTo>
                      <a:cubicBezTo>
                        <a:pt x="16475" y="26953"/>
                        <a:pt x="16900" y="26133"/>
                        <a:pt x="17386" y="25342"/>
                      </a:cubicBezTo>
                      <a:cubicBezTo>
                        <a:pt x="17417" y="25281"/>
                        <a:pt x="17447" y="25221"/>
                        <a:pt x="17417" y="25160"/>
                      </a:cubicBezTo>
                      <a:cubicBezTo>
                        <a:pt x="17386" y="25130"/>
                        <a:pt x="17326" y="25099"/>
                        <a:pt x="17265" y="25099"/>
                      </a:cubicBezTo>
                      <a:lnTo>
                        <a:pt x="16748" y="25099"/>
                      </a:lnTo>
                      <a:cubicBezTo>
                        <a:pt x="16839" y="24978"/>
                        <a:pt x="16870" y="24795"/>
                        <a:pt x="16778" y="24643"/>
                      </a:cubicBezTo>
                      <a:cubicBezTo>
                        <a:pt x="16712" y="24554"/>
                        <a:pt x="16596" y="24498"/>
                        <a:pt x="16479" y="24498"/>
                      </a:cubicBezTo>
                      <a:cubicBezTo>
                        <a:pt x="16437" y="24498"/>
                        <a:pt x="16394" y="24505"/>
                        <a:pt x="16353" y="24522"/>
                      </a:cubicBezTo>
                      <a:cubicBezTo>
                        <a:pt x="16505" y="24096"/>
                        <a:pt x="16657" y="23701"/>
                        <a:pt x="16809" y="23306"/>
                      </a:cubicBezTo>
                      <a:cubicBezTo>
                        <a:pt x="17143" y="22515"/>
                        <a:pt x="17447" y="21725"/>
                        <a:pt x="17812" y="20935"/>
                      </a:cubicBezTo>
                      <a:cubicBezTo>
                        <a:pt x="18572" y="19172"/>
                        <a:pt x="19605" y="17257"/>
                        <a:pt x="19544" y="15281"/>
                      </a:cubicBezTo>
                      <a:cubicBezTo>
                        <a:pt x="19544" y="13914"/>
                        <a:pt x="18450" y="13336"/>
                        <a:pt x="18055" y="12181"/>
                      </a:cubicBezTo>
                      <a:cubicBezTo>
                        <a:pt x="17569" y="10692"/>
                        <a:pt x="17022" y="9202"/>
                        <a:pt x="16687" y="7652"/>
                      </a:cubicBezTo>
                      <a:cubicBezTo>
                        <a:pt x="16505" y="6862"/>
                        <a:pt x="16353" y="6041"/>
                        <a:pt x="16201" y="5251"/>
                      </a:cubicBezTo>
                      <a:cubicBezTo>
                        <a:pt x="15927" y="3913"/>
                        <a:pt x="18237" y="4096"/>
                        <a:pt x="17447" y="2971"/>
                      </a:cubicBezTo>
                      <a:cubicBezTo>
                        <a:pt x="16930" y="2242"/>
                        <a:pt x="15836" y="1725"/>
                        <a:pt x="15107" y="1239"/>
                      </a:cubicBezTo>
                      <a:cubicBezTo>
                        <a:pt x="14236" y="711"/>
                        <a:pt x="13366" y="0"/>
                        <a:pt x="12337" y="0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" name="Google Shape;347;p42"/>
                <p:cNvSpPr/>
                <p:nvPr/>
              </p:nvSpPr>
              <p:spPr>
                <a:xfrm flipH="1">
                  <a:off x="6777337" y="4037583"/>
                  <a:ext cx="203481" cy="408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27" h="11886" extrusionOk="0">
                      <a:moveTo>
                        <a:pt x="5715" y="1"/>
                      </a:moveTo>
                      <a:lnTo>
                        <a:pt x="5715" y="1"/>
                      </a:lnTo>
                      <a:cubicBezTo>
                        <a:pt x="5654" y="31"/>
                        <a:pt x="5563" y="31"/>
                        <a:pt x="5502" y="61"/>
                      </a:cubicBezTo>
                      <a:cubicBezTo>
                        <a:pt x="3648" y="396"/>
                        <a:pt x="1824" y="791"/>
                        <a:pt x="1" y="1216"/>
                      </a:cubicBezTo>
                      <a:cubicBezTo>
                        <a:pt x="456" y="4013"/>
                        <a:pt x="1034" y="6779"/>
                        <a:pt x="1490" y="9423"/>
                      </a:cubicBezTo>
                      <a:cubicBezTo>
                        <a:pt x="1551" y="9758"/>
                        <a:pt x="1824" y="10122"/>
                        <a:pt x="1885" y="10457"/>
                      </a:cubicBezTo>
                      <a:cubicBezTo>
                        <a:pt x="1976" y="11034"/>
                        <a:pt x="1490" y="11186"/>
                        <a:pt x="1946" y="11551"/>
                      </a:cubicBezTo>
                      <a:cubicBezTo>
                        <a:pt x="2311" y="11825"/>
                        <a:pt x="2827" y="11855"/>
                        <a:pt x="3283" y="11885"/>
                      </a:cubicBezTo>
                      <a:cubicBezTo>
                        <a:pt x="3302" y="11886"/>
                        <a:pt x="3321" y="11886"/>
                        <a:pt x="3340" y="11886"/>
                      </a:cubicBezTo>
                      <a:cubicBezTo>
                        <a:pt x="5629" y="11886"/>
                        <a:pt x="5926" y="10045"/>
                        <a:pt x="5745" y="8055"/>
                      </a:cubicBezTo>
                      <a:cubicBezTo>
                        <a:pt x="5502" y="5350"/>
                        <a:pt x="5593" y="2706"/>
                        <a:pt x="5715" y="1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" name="Google Shape;348;p42"/>
                <p:cNvSpPr/>
                <p:nvPr/>
              </p:nvSpPr>
              <p:spPr>
                <a:xfrm flipH="1">
                  <a:off x="6651004" y="3153439"/>
                  <a:ext cx="1487057" cy="1117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15" h="32564" extrusionOk="0">
                      <a:moveTo>
                        <a:pt x="26758" y="0"/>
                      </a:moveTo>
                      <a:cubicBezTo>
                        <a:pt x="26562" y="0"/>
                        <a:pt x="26366" y="4"/>
                        <a:pt x="26171" y="10"/>
                      </a:cubicBezTo>
                      <a:cubicBezTo>
                        <a:pt x="18724" y="70"/>
                        <a:pt x="11399" y="1681"/>
                        <a:pt x="4134" y="3292"/>
                      </a:cubicBezTo>
                      <a:cubicBezTo>
                        <a:pt x="2797" y="3566"/>
                        <a:pt x="1308" y="3718"/>
                        <a:pt x="700" y="5025"/>
                      </a:cubicBezTo>
                      <a:cubicBezTo>
                        <a:pt x="61" y="6362"/>
                        <a:pt x="1" y="8095"/>
                        <a:pt x="548" y="9493"/>
                      </a:cubicBezTo>
                      <a:cubicBezTo>
                        <a:pt x="1581" y="12137"/>
                        <a:pt x="4803" y="12745"/>
                        <a:pt x="7326" y="13262"/>
                      </a:cubicBezTo>
                      <a:cubicBezTo>
                        <a:pt x="8876" y="13596"/>
                        <a:pt x="10487" y="13657"/>
                        <a:pt x="12098" y="13718"/>
                      </a:cubicBezTo>
                      <a:cubicBezTo>
                        <a:pt x="15989" y="13870"/>
                        <a:pt x="19879" y="14052"/>
                        <a:pt x="23770" y="14204"/>
                      </a:cubicBezTo>
                      <a:cubicBezTo>
                        <a:pt x="24044" y="14235"/>
                        <a:pt x="24378" y="14235"/>
                        <a:pt x="24591" y="14447"/>
                      </a:cubicBezTo>
                      <a:cubicBezTo>
                        <a:pt x="24743" y="14569"/>
                        <a:pt x="24834" y="14751"/>
                        <a:pt x="24925" y="14934"/>
                      </a:cubicBezTo>
                      <a:cubicBezTo>
                        <a:pt x="27418" y="20587"/>
                        <a:pt x="28177" y="27518"/>
                        <a:pt x="31643" y="32563"/>
                      </a:cubicBezTo>
                      <a:cubicBezTo>
                        <a:pt x="33345" y="32259"/>
                        <a:pt x="35017" y="31773"/>
                        <a:pt x="36688" y="31347"/>
                      </a:cubicBezTo>
                      <a:cubicBezTo>
                        <a:pt x="38998" y="30770"/>
                        <a:pt x="41187" y="29949"/>
                        <a:pt x="43315" y="28916"/>
                      </a:cubicBezTo>
                      <a:cubicBezTo>
                        <a:pt x="43315" y="28186"/>
                        <a:pt x="42828" y="27335"/>
                        <a:pt x="42615" y="26636"/>
                      </a:cubicBezTo>
                      <a:cubicBezTo>
                        <a:pt x="42038" y="25056"/>
                        <a:pt x="41460" y="23475"/>
                        <a:pt x="40852" y="21894"/>
                      </a:cubicBezTo>
                      <a:cubicBezTo>
                        <a:pt x="39363" y="17913"/>
                        <a:pt x="37904" y="13961"/>
                        <a:pt x="36384" y="9979"/>
                      </a:cubicBezTo>
                      <a:cubicBezTo>
                        <a:pt x="35594" y="7882"/>
                        <a:pt x="34773" y="5754"/>
                        <a:pt x="33527" y="3870"/>
                      </a:cubicBezTo>
                      <a:cubicBezTo>
                        <a:pt x="32524" y="2320"/>
                        <a:pt x="31126" y="891"/>
                        <a:pt x="29333" y="344"/>
                      </a:cubicBezTo>
                      <a:cubicBezTo>
                        <a:pt x="28513" y="71"/>
                        <a:pt x="27633" y="0"/>
                        <a:pt x="26758" y="0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" name="Google Shape;349;p42"/>
                <p:cNvSpPr/>
                <p:nvPr/>
              </p:nvSpPr>
              <p:spPr>
                <a:xfrm flipH="1">
                  <a:off x="7340796" y="2015180"/>
                  <a:ext cx="429964" cy="8498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24" h="24755" extrusionOk="0">
                      <a:moveTo>
                        <a:pt x="5675" y="1"/>
                      </a:moveTo>
                      <a:cubicBezTo>
                        <a:pt x="5511" y="1"/>
                        <a:pt x="5374" y="167"/>
                        <a:pt x="5290" y="308"/>
                      </a:cubicBezTo>
                      <a:cubicBezTo>
                        <a:pt x="4925" y="794"/>
                        <a:pt x="4591" y="1281"/>
                        <a:pt x="4256" y="1767"/>
                      </a:cubicBezTo>
                      <a:cubicBezTo>
                        <a:pt x="4104" y="2010"/>
                        <a:pt x="3983" y="2253"/>
                        <a:pt x="3800" y="2466"/>
                      </a:cubicBezTo>
                      <a:cubicBezTo>
                        <a:pt x="3740" y="2557"/>
                        <a:pt x="3405" y="3013"/>
                        <a:pt x="3344" y="3013"/>
                      </a:cubicBezTo>
                      <a:cubicBezTo>
                        <a:pt x="3253" y="3013"/>
                        <a:pt x="3193" y="3044"/>
                        <a:pt x="3101" y="3044"/>
                      </a:cubicBezTo>
                      <a:cubicBezTo>
                        <a:pt x="3071" y="3013"/>
                        <a:pt x="3071" y="2983"/>
                        <a:pt x="3101" y="2922"/>
                      </a:cubicBezTo>
                      <a:cubicBezTo>
                        <a:pt x="3466" y="2162"/>
                        <a:pt x="3983" y="1433"/>
                        <a:pt x="4500" y="734"/>
                      </a:cubicBezTo>
                      <a:cubicBezTo>
                        <a:pt x="4591" y="612"/>
                        <a:pt x="4682" y="460"/>
                        <a:pt x="4621" y="308"/>
                      </a:cubicBezTo>
                      <a:cubicBezTo>
                        <a:pt x="4580" y="204"/>
                        <a:pt x="4467" y="157"/>
                        <a:pt x="4361" y="157"/>
                      </a:cubicBezTo>
                      <a:cubicBezTo>
                        <a:pt x="4312" y="157"/>
                        <a:pt x="4264" y="167"/>
                        <a:pt x="4226" y="186"/>
                      </a:cubicBezTo>
                      <a:cubicBezTo>
                        <a:pt x="3679" y="399"/>
                        <a:pt x="3375" y="1098"/>
                        <a:pt x="3071" y="1554"/>
                      </a:cubicBezTo>
                      <a:cubicBezTo>
                        <a:pt x="2554" y="2375"/>
                        <a:pt x="2220" y="3287"/>
                        <a:pt x="1825" y="4168"/>
                      </a:cubicBezTo>
                      <a:cubicBezTo>
                        <a:pt x="1794" y="4290"/>
                        <a:pt x="1703" y="4411"/>
                        <a:pt x="1612" y="4411"/>
                      </a:cubicBezTo>
                      <a:cubicBezTo>
                        <a:pt x="1551" y="4381"/>
                        <a:pt x="1490" y="4351"/>
                        <a:pt x="1460" y="4320"/>
                      </a:cubicBezTo>
                      <a:cubicBezTo>
                        <a:pt x="700" y="3500"/>
                        <a:pt x="1217" y="2375"/>
                        <a:pt x="761" y="1493"/>
                      </a:cubicBezTo>
                      <a:cubicBezTo>
                        <a:pt x="730" y="1433"/>
                        <a:pt x="700" y="1341"/>
                        <a:pt x="639" y="1311"/>
                      </a:cubicBezTo>
                      <a:cubicBezTo>
                        <a:pt x="618" y="1306"/>
                        <a:pt x="596" y="1303"/>
                        <a:pt x="575" y="1303"/>
                      </a:cubicBezTo>
                      <a:cubicBezTo>
                        <a:pt x="476" y="1303"/>
                        <a:pt x="380" y="1358"/>
                        <a:pt x="305" y="1433"/>
                      </a:cubicBezTo>
                      <a:cubicBezTo>
                        <a:pt x="244" y="1524"/>
                        <a:pt x="214" y="1645"/>
                        <a:pt x="214" y="1767"/>
                      </a:cubicBezTo>
                      <a:cubicBezTo>
                        <a:pt x="1" y="3439"/>
                        <a:pt x="1" y="5779"/>
                        <a:pt x="578" y="7360"/>
                      </a:cubicBezTo>
                      <a:cubicBezTo>
                        <a:pt x="852" y="8150"/>
                        <a:pt x="1308" y="8819"/>
                        <a:pt x="1582" y="9609"/>
                      </a:cubicBezTo>
                      <a:cubicBezTo>
                        <a:pt x="1825" y="10430"/>
                        <a:pt x="2220" y="11190"/>
                        <a:pt x="2585" y="11980"/>
                      </a:cubicBezTo>
                      <a:cubicBezTo>
                        <a:pt x="3496" y="14108"/>
                        <a:pt x="4621" y="16205"/>
                        <a:pt x="5259" y="18485"/>
                      </a:cubicBezTo>
                      <a:cubicBezTo>
                        <a:pt x="5563" y="19488"/>
                        <a:pt x="5746" y="20551"/>
                        <a:pt x="6141" y="21524"/>
                      </a:cubicBezTo>
                      <a:cubicBezTo>
                        <a:pt x="6536" y="22558"/>
                        <a:pt x="7205" y="23165"/>
                        <a:pt x="7843" y="23986"/>
                      </a:cubicBezTo>
                      <a:cubicBezTo>
                        <a:pt x="8250" y="24519"/>
                        <a:pt x="8877" y="24755"/>
                        <a:pt x="9527" y="24755"/>
                      </a:cubicBezTo>
                      <a:cubicBezTo>
                        <a:pt x="10285" y="24755"/>
                        <a:pt x="11074" y="24435"/>
                        <a:pt x="11582" y="23895"/>
                      </a:cubicBezTo>
                      <a:cubicBezTo>
                        <a:pt x="12250" y="23226"/>
                        <a:pt x="12524" y="22223"/>
                        <a:pt x="12494" y="21281"/>
                      </a:cubicBezTo>
                      <a:cubicBezTo>
                        <a:pt x="12402" y="18940"/>
                        <a:pt x="10639" y="16752"/>
                        <a:pt x="9393" y="14898"/>
                      </a:cubicBezTo>
                      <a:cubicBezTo>
                        <a:pt x="8481" y="13530"/>
                        <a:pt x="7478" y="12223"/>
                        <a:pt x="6536" y="10886"/>
                      </a:cubicBezTo>
                      <a:cubicBezTo>
                        <a:pt x="6050" y="10217"/>
                        <a:pt x="5594" y="9548"/>
                        <a:pt x="5199" y="8819"/>
                      </a:cubicBezTo>
                      <a:cubicBezTo>
                        <a:pt x="5016" y="8545"/>
                        <a:pt x="4864" y="8241"/>
                        <a:pt x="4652" y="7998"/>
                      </a:cubicBezTo>
                      <a:cubicBezTo>
                        <a:pt x="4469" y="7816"/>
                        <a:pt x="4287" y="7573"/>
                        <a:pt x="4378" y="7299"/>
                      </a:cubicBezTo>
                      <a:cubicBezTo>
                        <a:pt x="4408" y="7208"/>
                        <a:pt x="4469" y="7117"/>
                        <a:pt x="4530" y="7025"/>
                      </a:cubicBezTo>
                      <a:cubicBezTo>
                        <a:pt x="5442" y="5901"/>
                        <a:pt x="5959" y="4533"/>
                        <a:pt x="6840" y="3378"/>
                      </a:cubicBezTo>
                      <a:cubicBezTo>
                        <a:pt x="7083" y="3044"/>
                        <a:pt x="7387" y="2709"/>
                        <a:pt x="7509" y="2314"/>
                      </a:cubicBezTo>
                      <a:cubicBezTo>
                        <a:pt x="7569" y="2101"/>
                        <a:pt x="7569" y="1797"/>
                        <a:pt x="7357" y="1737"/>
                      </a:cubicBezTo>
                      <a:cubicBezTo>
                        <a:pt x="7317" y="1722"/>
                        <a:pt x="7279" y="1715"/>
                        <a:pt x="7242" y="1715"/>
                      </a:cubicBezTo>
                      <a:cubicBezTo>
                        <a:pt x="7055" y="1715"/>
                        <a:pt x="6906" y="1893"/>
                        <a:pt x="6779" y="2071"/>
                      </a:cubicBezTo>
                      <a:cubicBezTo>
                        <a:pt x="6384" y="2679"/>
                        <a:pt x="5959" y="3256"/>
                        <a:pt x="5503" y="3834"/>
                      </a:cubicBezTo>
                      <a:cubicBezTo>
                        <a:pt x="5472" y="3895"/>
                        <a:pt x="5411" y="3955"/>
                        <a:pt x="5351" y="3955"/>
                      </a:cubicBezTo>
                      <a:cubicBezTo>
                        <a:pt x="5306" y="3972"/>
                        <a:pt x="5272" y="3980"/>
                        <a:pt x="5245" y="3980"/>
                      </a:cubicBezTo>
                      <a:cubicBezTo>
                        <a:pt x="4980" y="3980"/>
                        <a:pt x="5536" y="3223"/>
                        <a:pt x="5563" y="3196"/>
                      </a:cubicBezTo>
                      <a:cubicBezTo>
                        <a:pt x="5807" y="2892"/>
                        <a:pt x="6080" y="2618"/>
                        <a:pt x="6323" y="2314"/>
                      </a:cubicBezTo>
                      <a:cubicBezTo>
                        <a:pt x="6627" y="1858"/>
                        <a:pt x="7114" y="1311"/>
                        <a:pt x="7114" y="734"/>
                      </a:cubicBezTo>
                      <a:cubicBezTo>
                        <a:pt x="7114" y="642"/>
                        <a:pt x="7114" y="551"/>
                        <a:pt x="7083" y="460"/>
                      </a:cubicBezTo>
                      <a:cubicBezTo>
                        <a:pt x="7053" y="430"/>
                        <a:pt x="7022" y="399"/>
                        <a:pt x="6992" y="369"/>
                      </a:cubicBezTo>
                      <a:cubicBezTo>
                        <a:pt x="6963" y="355"/>
                        <a:pt x="6932" y="349"/>
                        <a:pt x="6900" y="349"/>
                      </a:cubicBezTo>
                      <a:cubicBezTo>
                        <a:pt x="6430" y="349"/>
                        <a:pt x="5671" y="1724"/>
                        <a:pt x="5472" y="1980"/>
                      </a:cubicBezTo>
                      <a:cubicBezTo>
                        <a:pt x="5414" y="2067"/>
                        <a:pt x="4497" y="3234"/>
                        <a:pt x="4335" y="3234"/>
                      </a:cubicBezTo>
                      <a:cubicBezTo>
                        <a:pt x="4327" y="3234"/>
                        <a:pt x="4321" y="3231"/>
                        <a:pt x="4317" y="3226"/>
                      </a:cubicBezTo>
                      <a:cubicBezTo>
                        <a:pt x="4256" y="3135"/>
                        <a:pt x="4621" y="2740"/>
                        <a:pt x="4682" y="2648"/>
                      </a:cubicBezTo>
                      <a:cubicBezTo>
                        <a:pt x="4986" y="2253"/>
                        <a:pt x="5290" y="1828"/>
                        <a:pt x="5533" y="1372"/>
                      </a:cubicBezTo>
                      <a:cubicBezTo>
                        <a:pt x="5685" y="1159"/>
                        <a:pt x="6414" y="95"/>
                        <a:pt x="5715" y="4"/>
                      </a:cubicBezTo>
                      <a:cubicBezTo>
                        <a:pt x="5702" y="2"/>
                        <a:pt x="5688" y="1"/>
                        <a:pt x="5675" y="1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3" name="Google Shape;350;p42"/>
                <p:cNvSpPr/>
                <p:nvPr/>
              </p:nvSpPr>
              <p:spPr>
                <a:xfrm flipH="1">
                  <a:off x="7328261" y="2318901"/>
                  <a:ext cx="640758" cy="57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64" h="16769" extrusionOk="0">
                      <a:moveTo>
                        <a:pt x="1703" y="1"/>
                      </a:moveTo>
                      <a:cubicBezTo>
                        <a:pt x="1641" y="1"/>
                        <a:pt x="1580" y="10"/>
                        <a:pt x="1521" y="33"/>
                      </a:cubicBezTo>
                      <a:cubicBezTo>
                        <a:pt x="1095" y="184"/>
                        <a:pt x="1095" y="792"/>
                        <a:pt x="1125" y="1248"/>
                      </a:cubicBezTo>
                      <a:cubicBezTo>
                        <a:pt x="1125" y="2099"/>
                        <a:pt x="821" y="2890"/>
                        <a:pt x="609" y="3710"/>
                      </a:cubicBezTo>
                      <a:cubicBezTo>
                        <a:pt x="1" y="6416"/>
                        <a:pt x="730" y="9303"/>
                        <a:pt x="2645" y="11279"/>
                      </a:cubicBezTo>
                      <a:cubicBezTo>
                        <a:pt x="3344" y="11978"/>
                        <a:pt x="4135" y="12586"/>
                        <a:pt x="4986" y="13103"/>
                      </a:cubicBezTo>
                      <a:cubicBezTo>
                        <a:pt x="6050" y="13741"/>
                        <a:pt x="7174" y="14258"/>
                        <a:pt x="8329" y="14744"/>
                      </a:cubicBezTo>
                      <a:cubicBezTo>
                        <a:pt x="10054" y="15469"/>
                        <a:pt x="12559" y="16769"/>
                        <a:pt x="14696" y="16769"/>
                      </a:cubicBezTo>
                      <a:cubicBezTo>
                        <a:pt x="15158" y="16769"/>
                        <a:pt x="15603" y="16708"/>
                        <a:pt x="16019" y="16568"/>
                      </a:cubicBezTo>
                      <a:cubicBezTo>
                        <a:pt x="16992" y="16264"/>
                        <a:pt x="17813" y="15504"/>
                        <a:pt x="18269" y="14592"/>
                      </a:cubicBezTo>
                      <a:cubicBezTo>
                        <a:pt x="18390" y="14318"/>
                        <a:pt x="18481" y="14045"/>
                        <a:pt x="18512" y="13741"/>
                      </a:cubicBezTo>
                      <a:cubicBezTo>
                        <a:pt x="18664" y="11522"/>
                        <a:pt x="16354" y="10002"/>
                        <a:pt x="14834" y="8786"/>
                      </a:cubicBezTo>
                      <a:cubicBezTo>
                        <a:pt x="13952" y="8057"/>
                        <a:pt x="12737" y="7631"/>
                        <a:pt x="11734" y="7024"/>
                      </a:cubicBezTo>
                      <a:cubicBezTo>
                        <a:pt x="8390" y="4957"/>
                        <a:pt x="5806" y="1978"/>
                        <a:pt x="2280" y="184"/>
                      </a:cubicBezTo>
                      <a:cubicBezTo>
                        <a:pt x="2097" y="93"/>
                        <a:pt x="1895" y="1"/>
                        <a:pt x="1703" y="1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4" name="Google Shape;351;p42"/>
                <p:cNvSpPr/>
                <p:nvPr/>
              </p:nvSpPr>
              <p:spPr>
                <a:xfrm flipH="1">
                  <a:off x="7379364" y="2580876"/>
                  <a:ext cx="1250172" cy="12198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15" h="35532" extrusionOk="0">
                      <a:moveTo>
                        <a:pt x="4165" y="0"/>
                      </a:moveTo>
                      <a:cubicBezTo>
                        <a:pt x="0" y="7934"/>
                        <a:pt x="547" y="26080"/>
                        <a:pt x="10517" y="32584"/>
                      </a:cubicBezTo>
                      <a:cubicBezTo>
                        <a:pt x="13752" y="34698"/>
                        <a:pt x="17670" y="35532"/>
                        <a:pt x="21519" y="35532"/>
                      </a:cubicBezTo>
                      <a:cubicBezTo>
                        <a:pt x="22264" y="35532"/>
                        <a:pt x="23005" y="35501"/>
                        <a:pt x="23739" y="35442"/>
                      </a:cubicBezTo>
                      <a:cubicBezTo>
                        <a:pt x="26171" y="35259"/>
                        <a:pt x="28572" y="34712"/>
                        <a:pt x="30882" y="33891"/>
                      </a:cubicBezTo>
                      <a:cubicBezTo>
                        <a:pt x="31642" y="33618"/>
                        <a:pt x="34651" y="32676"/>
                        <a:pt x="36414" y="31156"/>
                      </a:cubicBezTo>
                      <a:cubicBezTo>
                        <a:pt x="36080" y="31034"/>
                        <a:pt x="35746" y="30882"/>
                        <a:pt x="35411" y="30730"/>
                      </a:cubicBezTo>
                      <a:cubicBezTo>
                        <a:pt x="31885" y="29150"/>
                        <a:pt x="28481" y="27296"/>
                        <a:pt x="25350" y="25016"/>
                      </a:cubicBezTo>
                      <a:cubicBezTo>
                        <a:pt x="23648" y="23770"/>
                        <a:pt x="22068" y="22372"/>
                        <a:pt x="20517" y="20943"/>
                      </a:cubicBezTo>
                      <a:cubicBezTo>
                        <a:pt x="18998" y="19545"/>
                        <a:pt x="17478" y="18086"/>
                        <a:pt x="15988" y="16627"/>
                      </a:cubicBezTo>
                      <a:cubicBezTo>
                        <a:pt x="10821" y="11460"/>
                        <a:pt x="6991" y="6809"/>
                        <a:pt x="4165" y="0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5" name="Google Shape;352;p42"/>
                <p:cNvSpPr/>
                <p:nvPr/>
              </p:nvSpPr>
              <p:spPr>
                <a:xfrm flipH="1">
                  <a:off x="7283406" y="3526267"/>
                  <a:ext cx="8377" cy="111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" h="3254" fill="none" extrusionOk="0">
                      <a:moveTo>
                        <a:pt x="122" y="3253"/>
                      </a:moveTo>
                      <a:cubicBezTo>
                        <a:pt x="1" y="2159"/>
                        <a:pt x="61" y="1065"/>
                        <a:pt x="244" y="1"/>
                      </a:cubicBezTo>
                    </a:path>
                  </a:pathLst>
                </a:custGeom>
                <a:solidFill>
                  <a:schemeClr val="dk2"/>
                </a:solidFill>
                <a:ln w="9525" cap="flat" cmpd="sng">
                  <a:solidFill>
                    <a:schemeClr val="dk1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" name="Google Shape;353;p42"/>
                <p:cNvSpPr/>
                <p:nvPr/>
              </p:nvSpPr>
              <p:spPr>
                <a:xfrm flipH="1">
                  <a:off x="7856276" y="3100536"/>
                  <a:ext cx="91870" cy="58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76" h="1703" fill="none" extrusionOk="0">
                      <a:moveTo>
                        <a:pt x="2676" y="0"/>
                      </a:moveTo>
                      <a:cubicBezTo>
                        <a:pt x="2463" y="396"/>
                        <a:pt x="2098" y="669"/>
                        <a:pt x="1703" y="912"/>
                      </a:cubicBezTo>
                      <a:cubicBezTo>
                        <a:pt x="1156" y="1216"/>
                        <a:pt x="578" y="1490"/>
                        <a:pt x="1" y="1703"/>
                      </a:cubicBezTo>
                    </a:path>
                  </a:pathLst>
                </a:custGeom>
                <a:solidFill>
                  <a:schemeClr val="dk2"/>
                </a:solidFill>
                <a:ln w="9525" cap="flat" cmpd="sng">
                  <a:solidFill>
                    <a:schemeClr val="dk1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7" name="Google Shape;354;p42"/>
                <p:cNvSpPr/>
                <p:nvPr/>
              </p:nvSpPr>
              <p:spPr>
                <a:xfrm flipH="1">
                  <a:off x="6310853" y="2616340"/>
                  <a:ext cx="314131" cy="273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0" h="7965" extrusionOk="0">
                      <a:moveTo>
                        <a:pt x="7588" y="1243"/>
                      </a:moveTo>
                      <a:cubicBezTo>
                        <a:pt x="7903" y="1243"/>
                        <a:pt x="8151" y="1444"/>
                        <a:pt x="8298" y="1764"/>
                      </a:cubicBezTo>
                      <a:cubicBezTo>
                        <a:pt x="8450" y="2068"/>
                        <a:pt x="8542" y="2554"/>
                        <a:pt x="8238" y="2828"/>
                      </a:cubicBezTo>
                      <a:cubicBezTo>
                        <a:pt x="7934" y="3071"/>
                        <a:pt x="7539" y="3132"/>
                        <a:pt x="7174" y="3253"/>
                      </a:cubicBezTo>
                      <a:cubicBezTo>
                        <a:pt x="6627" y="3466"/>
                        <a:pt x="5958" y="3740"/>
                        <a:pt x="5502" y="4195"/>
                      </a:cubicBezTo>
                      <a:lnTo>
                        <a:pt x="5684" y="2311"/>
                      </a:lnTo>
                      <a:cubicBezTo>
                        <a:pt x="5897" y="2281"/>
                        <a:pt x="6110" y="2159"/>
                        <a:pt x="6292" y="2037"/>
                      </a:cubicBezTo>
                      <a:cubicBezTo>
                        <a:pt x="6627" y="1764"/>
                        <a:pt x="6900" y="1429"/>
                        <a:pt x="7356" y="1277"/>
                      </a:cubicBezTo>
                      <a:cubicBezTo>
                        <a:pt x="7437" y="1254"/>
                        <a:pt x="7515" y="1243"/>
                        <a:pt x="7588" y="1243"/>
                      </a:cubicBezTo>
                      <a:close/>
                      <a:moveTo>
                        <a:pt x="0" y="1"/>
                      </a:moveTo>
                      <a:lnTo>
                        <a:pt x="760" y="7965"/>
                      </a:lnTo>
                      <a:lnTo>
                        <a:pt x="5137" y="7965"/>
                      </a:lnTo>
                      <a:lnTo>
                        <a:pt x="5320" y="6110"/>
                      </a:lnTo>
                      <a:cubicBezTo>
                        <a:pt x="5507" y="6279"/>
                        <a:pt x="5740" y="6367"/>
                        <a:pt x="5977" y="6367"/>
                      </a:cubicBezTo>
                      <a:cubicBezTo>
                        <a:pt x="6125" y="6367"/>
                        <a:pt x="6274" y="6332"/>
                        <a:pt x="6414" y="6262"/>
                      </a:cubicBezTo>
                      <a:cubicBezTo>
                        <a:pt x="6704" y="6104"/>
                        <a:pt x="6513" y="5717"/>
                        <a:pt x="6239" y="5717"/>
                      </a:cubicBezTo>
                      <a:cubicBezTo>
                        <a:pt x="6198" y="5717"/>
                        <a:pt x="6154" y="5726"/>
                        <a:pt x="6110" y="5746"/>
                      </a:cubicBezTo>
                      <a:cubicBezTo>
                        <a:pt x="6061" y="5770"/>
                        <a:pt x="6012" y="5781"/>
                        <a:pt x="5965" y="5781"/>
                      </a:cubicBezTo>
                      <a:cubicBezTo>
                        <a:pt x="5725" y="5781"/>
                        <a:pt x="5537" y="5488"/>
                        <a:pt x="5563" y="5259"/>
                      </a:cubicBezTo>
                      <a:cubicBezTo>
                        <a:pt x="5563" y="4834"/>
                        <a:pt x="5928" y="4530"/>
                        <a:pt x="6262" y="4317"/>
                      </a:cubicBezTo>
                      <a:cubicBezTo>
                        <a:pt x="6627" y="4074"/>
                        <a:pt x="7052" y="3891"/>
                        <a:pt x="7478" y="3740"/>
                      </a:cubicBezTo>
                      <a:cubicBezTo>
                        <a:pt x="7812" y="3648"/>
                        <a:pt x="8177" y="3557"/>
                        <a:pt x="8481" y="3344"/>
                      </a:cubicBezTo>
                      <a:cubicBezTo>
                        <a:pt x="9150" y="2888"/>
                        <a:pt x="9089" y="1977"/>
                        <a:pt x="8694" y="1338"/>
                      </a:cubicBezTo>
                      <a:cubicBezTo>
                        <a:pt x="8437" y="917"/>
                        <a:pt x="8027" y="717"/>
                        <a:pt x="7588" y="717"/>
                      </a:cubicBezTo>
                      <a:cubicBezTo>
                        <a:pt x="7298" y="717"/>
                        <a:pt x="6996" y="804"/>
                        <a:pt x="6718" y="974"/>
                      </a:cubicBezTo>
                      <a:cubicBezTo>
                        <a:pt x="6353" y="1186"/>
                        <a:pt x="6110" y="1581"/>
                        <a:pt x="5715" y="1794"/>
                      </a:cubicBezTo>
                      <a:lnTo>
                        <a:pt x="5897" y="1"/>
                      </a:ln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8" name="Google Shape;355;p42"/>
                <p:cNvSpPr/>
                <p:nvPr/>
              </p:nvSpPr>
              <p:spPr>
                <a:xfrm flipH="1">
                  <a:off x="7550522" y="1815275"/>
                  <a:ext cx="391342" cy="3503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99" h="10206" extrusionOk="0">
                      <a:moveTo>
                        <a:pt x="6460" y="1"/>
                      </a:moveTo>
                      <a:cubicBezTo>
                        <a:pt x="4791" y="1"/>
                        <a:pt x="3322" y="1206"/>
                        <a:pt x="2097" y="2240"/>
                      </a:cubicBezTo>
                      <a:cubicBezTo>
                        <a:pt x="1733" y="2544"/>
                        <a:pt x="1368" y="2848"/>
                        <a:pt x="1094" y="3243"/>
                      </a:cubicBezTo>
                      <a:cubicBezTo>
                        <a:pt x="790" y="3669"/>
                        <a:pt x="578" y="4125"/>
                        <a:pt x="456" y="4642"/>
                      </a:cubicBezTo>
                      <a:cubicBezTo>
                        <a:pt x="304" y="5219"/>
                        <a:pt x="243" y="5857"/>
                        <a:pt x="243" y="6465"/>
                      </a:cubicBezTo>
                      <a:cubicBezTo>
                        <a:pt x="274" y="6952"/>
                        <a:pt x="334" y="7468"/>
                        <a:pt x="243" y="7924"/>
                      </a:cubicBezTo>
                      <a:cubicBezTo>
                        <a:pt x="152" y="8228"/>
                        <a:pt x="30" y="8502"/>
                        <a:pt x="30" y="8806"/>
                      </a:cubicBezTo>
                      <a:cubicBezTo>
                        <a:pt x="1" y="9607"/>
                        <a:pt x="840" y="10205"/>
                        <a:pt x="1615" y="10205"/>
                      </a:cubicBezTo>
                      <a:cubicBezTo>
                        <a:pt x="1634" y="10205"/>
                        <a:pt x="1653" y="10205"/>
                        <a:pt x="1672" y="10204"/>
                      </a:cubicBezTo>
                      <a:cubicBezTo>
                        <a:pt x="2462" y="10174"/>
                        <a:pt x="3040" y="9778"/>
                        <a:pt x="3708" y="9414"/>
                      </a:cubicBezTo>
                      <a:cubicBezTo>
                        <a:pt x="4255" y="9140"/>
                        <a:pt x="4803" y="8988"/>
                        <a:pt x="5259" y="8532"/>
                      </a:cubicBezTo>
                      <a:cubicBezTo>
                        <a:pt x="6140" y="7712"/>
                        <a:pt x="6718" y="5614"/>
                        <a:pt x="7994" y="5371"/>
                      </a:cubicBezTo>
                      <a:cubicBezTo>
                        <a:pt x="8103" y="5354"/>
                        <a:pt x="8213" y="5349"/>
                        <a:pt x="8322" y="5349"/>
                      </a:cubicBezTo>
                      <a:cubicBezTo>
                        <a:pt x="8498" y="5349"/>
                        <a:pt x="8675" y="5363"/>
                        <a:pt x="8852" y="5363"/>
                      </a:cubicBezTo>
                      <a:cubicBezTo>
                        <a:pt x="8961" y="5363"/>
                        <a:pt x="9070" y="5357"/>
                        <a:pt x="9180" y="5341"/>
                      </a:cubicBezTo>
                      <a:cubicBezTo>
                        <a:pt x="9544" y="5310"/>
                        <a:pt x="9970" y="5006"/>
                        <a:pt x="9939" y="4611"/>
                      </a:cubicBezTo>
                      <a:cubicBezTo>
                        <a:pt x="9909" y="4490"/>
                        <a:pt x="9848" y="4338"/>
                        <a:pt x="9939" y="4246"/>
                      </a:cubicBezTo>
                      <a:cubicBezTo>
                        <a:pt x="9970" y="4216"/>
                        <a:pt x="10031" y="4186"/>
                        <a:pt x="10091" y="4155"/>
                      </a:cubicBezTo>
                      <a:cubicBezTo>
                        <a:pt x="10487" y="4003"/>
                        <a:pt x="11216" y="3517"/>
                        <a:pt x="11246" y="3031"/>
                      </a:cubicBezTo>
                      <a:cubicBezTo>
                        <a:pt x="11273" y="2738"/>
                        <a:pt x="10789" y="2237"/>
                        <a:pt x="10423" y="2237"/>
                      </a:cubicBezTo>
                      <a:cubicBezTo>
                        <a:pt x="10370" y="2237"/>
                        <a:pt x="10320" y="2248"/>
                        <a:pt x="10274" y="2271"/>
                      </a:cubicBezTo>
                      <a:cubicBezTo>
                        <a:pt x="10608" y="2088"/>
                        <a:pt x="10973" y="1906"/>
                        <a:pt x="11186" y="1572"/>
                      </a:cubicBezTo>
                      <a:cubicBezTo>
                        <a:pt x="11398" y="1237"/>
                        <a:pt x="11398" y="751"/>
                        <a:pt x="11094" y="508"/>
                      </a:cubicBezTo>
                      <a:cubicBezTo>
                        <a:pt x="10967" y="423"/>
                        <a:pt x="10813" y="397"/>
                        <a:pt x="10654" y="397"/>
                      </a:cubicBezTo>
                      <a:cubicBezTo>
                        <a:pt x="10472" y="397"/>
                        <a:pt x="10284" y="431"/>
                        <a:pt x="10122" y="447"/>
                      </a:cubicBezTo>
                      <a:cubicBezTo>
                        <a:pt x="9971" y="468"/>
                        <a:pt x="9836" y="490"/>
                        <a:pt x="9705" y="490"/>
                      </a:cubicBezTo>
                      <a:cubicBezTo>
                        <a:pt x="9651" y="490"/>
                        <a:pt x="9598" y="486"/>
                        <a:pt x="9544" y="477"/>
                      </a:cubicBezTo>
                      <a:cubicBezTo>
                        <a:pt x="8693" y="447"/>
                        <a:pt x="7873" y="173"/>
                        <a:pt x="7052" y="52"/>
                      </a:cubicBezTo>
                      <a:cubicBezTo>
                        <a:pt x="6852" y="17"/>
                        <a:pt x="6655" y="1"/>
                        <a:pt x="6460" y="1"/>
                      </a:cubicBezTo>
                      <a:close/>
                    </a:path>
                  </a:pathLst>
                </a:custGeom>
                <a:solidFill>
                  <a:srgbClr val="E5E1EE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9" name="Google Shape;356;p42"/>
                <p:cNvSpPr/>
                <p:nvPr/>
              </p:nvSpPr>
              <p:spPr>
                <a:xfrm flipH="1">
                  <a:off x="7710199" y="1842087"/>
                  <a:ext cx="139865" cy="2590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74" h="7547" extrusionOk="0">
                      <a:moveTo>
                        <a:pt x="1730" y="1"/>
                      </a:moveTo>
                      <a:cubicBezTo>
                        <a:pt x="1504" y="1"/>
                        <a:pt x="1262" y="57"/>
                        <a:pt x="1004" y="183"/>
                      </a:cubicBezTo>
                      <a:cubicBezTo>
                        <a:pt x="609" y="395"/>
                        <a:pt x="274" y="760"/>
                        <a:pt x="1" y="1125"/>
                      </a:cubicBezTo>
                      <a:cubicBezTo>
                        <a:pt x="183" y="1003"/>
                        <a:pt x="426" y="943"/>
                        <a:pt x="639" y="943"/>
                      </a:cubicBezTo>
                      <a:cubicBezTo>
                        <a:pt x="1916" y="1034"/>
                        <a:pt x="1916" y="2645"/>
                        <a:pt x="2068" y="3557"/>
                      </a:cubicBezTo>
                      <a:cubicBezTo>
                        <a:pt x="2250" y="4590"/>
                        <a:pt x="2250" y="5654"/>
                        <a:pt x="2129" y="6687"/>
                      </a:cubicBezTo>
                      <a:cubicBezTo>
                        <a:pt x="2067" y="7257"/>
                        <a:pt x="2489" y="7546"/>
                        <a:pt x="2937" y="7546"/>
                      </a:cubicBezTo>
                      <a:cubicBezTo>
                        <a:pt x="3372" y="7546"/>
                        <a:pt x="3832" y="7272"/>
                        <a:pt x="3892" y="6718"/>
                      </a:cubicBezTo>
                      <a:cubicBezTo>
                        <a:pt x="4074" y="5168"/>
                        <a:pt x="4044" y="3496"/>
                        <a:pt x="3618" y="1976"/>
                      </a:cubicBezTo>
                      <a:cubicBezTo>
                        <a:pt x="3371" y="1039"/>
                        <a:pt x="2704" y="1"/>
                        <a:pt x="173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9" name="Google Shape;357;p42"/>
              <p:cNvSpPr/>
              <p:nvPr/>
            </p:nvSpPr>
            <p:spPr>
              <a:xfrm flipH="1">
                <a:off x="6079961" y="4218896"/>
                <a:ext cx="438291" cy="165127"/>
              </a:xfrm>
              <a:custGeom>
                <a:avLst/>
                <a:gdLst/>
                <a:ahLst/>
                <a:cxnLst/>
                <a:rect l="l" t="t" r="r" b="b"/>
                <a:pathLst>
                  <a:path w="12767" h="4810" extrusionOk="0">
                    <a:moveTo>
                      <a:pt x="5012" y="1"/>
                    </a:moveTo>
                    <a:cubicBezTo>
                      <a:pt x="4621" y="1"/>
                      <a:pt x="955" y="798"/>
                      <a:pt x="608" y="1375"/>
                    </a:cubicBezTo>
                    <a:cubicBezTo>
                      <a:pt x="0" y="2317"/>
                      <a:pt x="608" y="3776"/>
                      <a:pt x="882" y="4810"/>
                    </a:cubicBezTo>
                    <a:cubicBezTo>
                      <a:pt x="3010" y="4658"/>
                      <a:pt x="5137" y="4475"/>
                      <a:pt x="7265" y="4232"/>
                    </a:cubicBezTo>
                    <a:cubicBezTo>
                      <a:pt x="8329" y="4111"/>
                      <a:pt x="9362" y="3989"/>
                      <a:pt x="10426" y="3868"/>
                    </a:cubicBezTo>
                    <a:cubicBezTo>
                      <a:pt x="11004" y="3807"/>
                      <a:pt x="11916" y="3868"/>
                      <a:pt x="12371" y="3503"/>
                    </a:cubicBezTo>
                    <a:cubicBezTo>
                      <a:pt x="12371" y="3472"/>
                      <a:pt x="12402" y="3472"/>
                      <a:pt x="12402" y="3442"/>
                    </a:cubicBezTo>
                    <a:cubicBezTo>
                      <a:pt x="12706" y="3138"/>
                      <a:pt x="12767" y="2591"/>
                      <a:pt x="12493" y="2226"/>
                    </a:cubicBezTo>
                    <a:cubicBezTo>
                      <a:pt x="12219" y="1831"/>
                      <a:pt x="11672" y="1709"/>
                      <a:pt x="11186" y="1649"/>
                    </a:cubicBezTo>
                    <a:cubicBezTo>
                      <a:pt x="10335" y="1284"/>
                      <a:pt x="9119" y="1254"/>
                      <a:pt x="8207" y="1102"/>
                    </a:cubicBezTo>
                    <a:cubicBezTo>
                      <a:pt x="7417" y="950"/>
                      <a:pt x="6262" y="1041"/>
                      <a:pt x="5563" y="676"/>
                    </a:cubicBezTo>
                    <a:cubicBezTo>
                      <a:pt x="5320" y="554"/>
                      <a:pt x="5076" y="311"/>
                      <a:pt x="5046" y="7"/>
                    </a:cubicBezTo>
                    <a:cubicBezTo>
                      <a:pt x="5045" y="3"/>
                      <a:pt x="5033" y="1"/>
                      <a:pt x="50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8" name="CuadroTexto 47"/>
          <p:cNvSpPr txBox="1"/>
          <p:nvPr/>
        </p:nvSpPr>
        <p:spPr>
          <a:xfrm>
            <a:off x="5407379" y="623183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Albertus Medium" panose="020E0602030304020304" pitchFamily="34" charset="0"/>
              </a:rPr>
              <a:t>www.ipn.mx</a:t>
            </a:r>
            <a:endParaRPr lang="en-US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99078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282</Words>
  <Application>Microsoft Office PowerPoint</Application>
  <PresentationFormat>Panorámica</PresentationFormat>
  <Paragraphs>52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Albertus Medium</vt:lpstr>
      <vt:lpstr>Arial</vt:lpstr>
      <vt:lpstr>Calibri</vt:lpstr>
      <vt:lpstr>Calibri Light</vt:lpstr>
      <vt:lpstr>Montserrat Alternates SemiBold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IPN</cp:lastModifiedBy>
  <cp:revision>51</cp:revision>
  <dcterms:created xsi:type="dcterms:W3CDTF">2021-11-05T19:49:37Z</dcterms:created>
  <dcterms:modified xsi:type="dcterms:W3CDTF">2021-11-22T23:29:14Z</dcterms:modified>
</cp:coreProperties>
</file>